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4008" r:id="rId1"/>
  </p:sldMasterIdLst>
  <p:notesMasterIdLst>
    <p:notesMasterId r:id="rId60"/>
  </p:notesMasterIdLst>
  <p:handoutMasterIdLst>
    <p:handoutMasterId r:id="rId61"/>
  </p:handoutMasterIdLst>
  <p:sldIdLst>
    <p:sldId id="360" r:id="rId2"/>
    <p:sldId id="286" r:id="rId3"/>
    <p:sldId id="351" r:id="rId4"/>
    <p:sldId id="350" r:id="rId5"/>
    <p:sldId id="291" r:id="rId6"/>
    <p:sldId id="355" r:id="rId7"/>
    <p:sldId id="293" r:id="rId8"/>
    <p:sldId id="359" r:id="rId9"/>
    <p:sldId id="352" r:id="rId10"/>
    <p:sldId id="295" r:id="rId11"/>
    <p:sldId id="312" r:id="rId12"/>
    <p:sldId id="313" r:id="rId13"/>
    <p:sldId id="356" r:id="rId14"/>
    <p:sldId id="296" r:id="rId15"/>
    <p:sldId id="297" r:id="rId16"/>
    <p:sldId id="298" r:id="rId17"/>
    <p:sldId id="299" r:id="rId18"/>
    <p:sldId id="357" r:id="rId19"/>
    <p:sldId id="300" r:id="rId20"/>
    <p:sldId id="314" r:id="rId21"/>
    <p:sldId id="301" r:id="rId22"/>
    <p:sldId id="302" r:id="rId23"/>
    <p:sldId id="358" r:id="rId24"/>
    <p:sldId id="303" r:id="rId25"/>
    <p:sldId id="315" r:id="rId26"/>
    <p:sldId id="304" r:id="rId27"/>
    <p:sldId id="353" r:id="rId28"/>
    <p:sldId id="305" r:id="rId29"/>
    <p:sldId id="344" r:id="rId30"/>
    <p:sldId id="345" r:id="rId31"/>
    <p:sldId id="306" r:id="rId32"/>
    <p:sldId id="307" r:id="rId33"/>
    <p:sldId id="308" r:id="rId34"/>
    <p:sldId id="318" r:id="rId35"/>
    <p:sldId id="309" r:id="rId36"/>
    <p:sldId id="310" r:id="rId37"/>
    <p:sldId id="319" r:id="rId38"/>
    <p:sldId id="311" r:id="rId39"/>
    <p:sldId id="321" r:id="rId40"/>
    <p:sldId id="346" r:id="rId41"/>
    <p:sldId id="347" r:id="rId42"/>
    <p:sldId id="354" r:id="rId43"/>
    <p:sldId id="323" r:id="rId44"/>
    <p:sldId id="337" r:id="rId45"/>
    <p:sldId id="338" r:id="rId46"/>
    <p:sldId id="339" r:id="rId47"/>
    <p:sldId id="324" r:id="rId48"/>
    <p:sldId id="325" r:id="rId49"/>
    <p:sldId id="326" r:id="rId50"/>
    <p:sldId id="340" r:id="rId51"/>
    <p:sldId id="348" r:id="rId52"/>
    <p:sldId id="327" r:id="rId53"/>
    <p:sldId id="328" r:id="rId54"/>
    <p:sldId id="341" r:id="rId55"/>
    <p:sldId id="342" r:id="rId56"/>
    <p:sldId id="343" r:id="rId57"/>
    <p:sldId id="329" r:id="rId58"/>
    <p:sldId id="330" r:id="rId59"/>
  </p:sldIdLst>
  <p:sldSz cx="9906000" cy="6858000" type="A4"/>
  <p:notesSz cx="6807200" cy="9939338"/>
  <p:defaultTex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5F7F7"/>
    <a:srgbClr val="E6E6E6"/>
    <a:srgbClr val="0F69C3"/>
    <a:srgbClr val="656A68"/>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91" autoAdjust="0"/>
    <p:restoredTop sz="95708" autoAdjust="0"/>
  </p:normalViewPr>
  <p:slideViewPr>
    <p:cSldViewPr snapToGrid="0" showGuides="1">
      <p:cViewPr varScale="1">
        <p:scale>
          <a:sx n="82" d="100"/>
          <a:sy n="82" d="100"/>
        </p:scale>
        <p:origin x="725" y="67"/>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2702"/>
    </p:cViewPr>
  </p:sorterViewPr>
  <p:notesViewPr>
    <p:cSldViewPr snapToGrid="0" showGuides="1">
      <p:cViewPr varScale="1">
        <p:scale>
          <a:sx n="70" d="100"/>
          <a:sy n="70" d="100"/>
        </p:scale>
        <p:origin x="2458" y="5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50375" cy="498966"/>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221" y="0"/>
            <a:ext cx="2950374" cy="498966"/>
          </a:xfrm>
          <a:prstGeom prst="rect">
            <a:avLst/>
          </a:prstGeom>
        </p:spPr>
        <p:txBody>
          <a:bodyPr vert="horz" lIns="92236" tIns="46118" rIns="92236" bIns="46118" rtlCol="0"/>
          <a:lstStyle>
            <a:lvl1pPr algn="r">
              <a:defRPr sz="1200"/>
            </a:lvl1pPr>
          </a:lstStyle>
          <a:p>
            <a:fld id="{B2EC3375-25C1-4132-8356-F0254E04DDEC}" type="datetimeFigureOut">
              <a:rPr kumimoji="1" lang="ja-JP" altLang="en-US" smtClean="0"/>
              <a:t>2019/8/7</a:t>
            </a:fld>
            <a:endParaRPr kumimoji="1" lang="ja-JP" altLang="en-US"/>
          </a:p>
        </p:txBody>
      </p:sp>
      <p:sp>
        <p:nvSpPr>
          <p:cNvPr id="4" name="フッター プレースホルダー 3"/>
          <p:cNvSpPr>
            <a:spLocks noGrp="1"/>
          </p:cNvSpPr>
          <p:nvPr>
            <p:ph type="ftr" sz="quarter" idx="2"/>
          </p:nvPr>
        </p:nvSpPr>
        <p:spPr>
          <a:xfrm>
            <a:off x="1" y="9440372"/>
            <a:ext cx="2950375" cy="498966"/>
          </a:xfrm>
          <a:prstGeom prst="rect">
            <a:avLst/>
          </a:prstGeom>
        </p:spPr>
        <p:txBody>
          <a:bodyPr vert="horz" lIns="92236" tIns="46118" rIns="92236" bIns="4611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221" y="9440372"/>
            <a:ext cx="2950374" cy="498966"/>
          </a:xfrm>
          <a:prstGeom prst="rect">
            <a:avLst/>
          </a:prstGeom>
        </p:spPr>
        <p:txBody>
          <a:bodyPr vert="horz" lIns="92236" tIns="46118" rIns="92236" bIns="46118" rtlCol="0" anchor="b"/>
          <a:lstStyle>
            <a:lvl1pPr algn="r">
              <a:defRPr sz="1200"/>
            </a:lvl1pPr>
          </a:lstStyle>
          <a:p>
            <a:fld id="{BC64172F-6366-47B3-B3D8-F99B8E17CF95}" type="slidenum">
              <a:rPr kumimoji="1" lang="ja-JP" altLang="en-US" smtClean="0"/>
              <a:t>‹#›</a:t>
            </a:fld>
            <a:endParaRPr kumimoji="1" lang="ja-JP" altLang="en-US"/>
          </a:p>
        </p:txBody>
      </p:sp>
    </p:spTree>
    <p:extLst>
      <p:ext uri="{BB962C8B-B14F-4D97-AF65-F5344CB8AC3E}">
        <p14:creationId xmlns:p14="http://schemas.microsoft.com/office/powerpoint/2010/main" val="1828479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50375" cy="498966"/>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221" y="0"/>
            <a:ext cx="2950374" cy="498966"/>
          </a:xfrm>
          <a:prstGeom prst="rect">
            <a:avLst/>
          </a:prstGeom>
        </p:spPr>
        <p:txBody>
          <a:bodyPr vert="horz" lIns="92236" tIns="46118" rIns="92236" bIns="46118" rtlCol="0"/>
          <a:lstStyle>
            <a:lvl1pPr algn="r">
              <a:defRPr sz="1200"/>
            </a:lvl1pPr>
          </a:lstStyle>
          <a:p>
            <a:fld id="{AAE2C4BB-DD5D-4EF0-8811-528209874544}" type="datetimeFigureOut">
              <a:rPr kumimoji="1" lang="ja-JP" altLang="en-US" smtClean="0"/>
              <a:t>2019/8/7</a:t>
            </a:fld>
            <a:endParaRPr kumimoji="1" lang="ja-JP" altLang="en-US"/>
          </a:p>
        </p:txBody>
      </p:sp>
      <p:sp>
        <p:nvSpPr>
          <p:cNvPr id="4" name="スライド イメージ プレースホルダー 3"/>
          <p:cNvSpPr>
            <a:spLocks noGrp="1" noRot="1" noChangeAspect="1"/>
          </p:cNvSpPr>
          <p:nvPr>
            <p:ph type="sldImg" idx="2"/>
          </p:nvPr>
        </p:nvSpPr>
        <p:spPr>
          <a:xfrm>
            <a:off x="982663" y="1243013"/>
            <a:ext cx="4841875" cy="3352800"/>
          </a:xfrm>
          <a:prstGeom prst="rect">
            <a:avLst/>
          </a:prstGeom>
          <a:noFill/>
          <a:ln w="12700">
            <a:solidFill>
              <a:prstClr val="black"/>
            </a:solidFill>
          </a:ln>
        </p:spPr>
        <p:txBody>
          <a:bodyPr vert="horz" lIns="92236" tIns="46118" rIns="92236" bIns="46118" rtlCol="0" anchor="ctr"/>
          <a:lstStyle/>
          <a:p>
            <a:endParaRPr lang="ja-JP" altLang="en-US" dirty="0"/>
          </a:p>
        </p:txBody>
      </p:sp>
      <p:sp>
        <p:nvSpPr>
          <p:cNvPr id="5" name="ノート プレースホルダー 4"/>
          <p:cNvSpPr>
            <a:spLocks noGrp="1"/>
          </p:cNvSpPr>
          <p:nvPr>
            <p:ph type="body" sz="quarter" idx="3"/>
          </p:nvPr>
        </p:nvSpPr>
        <p:spPr>
          <a:xfrm>
            <a:off x="680239" y="4783357"/>
            <a:ext cx="5446723" cy="3913364"/>
          </a:xfrm>
          <a:prstGeom prst="rect">
            <a:avLst/>
          </a:prstGeom>
        </p:spPr>
        <p:txBody>
          <a:bodyPr vert="horz" lIns="92236" tIns="46118" rIns="92236" bIns="46118"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440372"/>
            <a:ext cx="2950375" cy="498966"/>
          </a:xfrm>
          <a:prstGeom prst="rect">
            <a:avLst/>
          </a:prstGeom>
        </p:spPr>
        <p:txBody>
          <a:bodyPr vert="horz" lIns="92236" tIns="46118" rIns="92236" bIns="461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221" y="9440372"/>
            <a:ext cx="2950374" cy="498966"/>
          </a:xfrm>
          <a:prstGeom prst="rect">
            <a:avLst/>
          </a:prstGeom>
        </p:spPr>
        <p:txBody>
          <a:bodyPr vert="horz" lIns="92236" tIns="46118" rIns="92236" bIns="46118" rtlCol="0" anchor="b"/>
          <a:lstStyle>
            <a:lvl1pPr algn="r">
              <a:defRPr sz="1200"/>
            </a:lvl1pPr>
          </a:lstStyle>
          <a:p>
            <a:fld id="{24DE13BB-FCB6-4491-A87D-1E9BA7500F8E}" type="slidenum">
              <a:rPr kumimoji="1" lang="ja-JP" altLang="en-US" smtClean="0"/>
              <a:t>‹#›</a:t>
            </a:fld>
            <a:endParaRPr kumimoji="1" lang="ja-JP" altLang="en-US"/>
          </a:p>
        </p:txBody>
      </p:sp>
    </p:spTree>
    <p:extLst>
      <p:ext uri="{BB962C8B-B14F-4D97-AF65-F5344CB8AC3E}">
        <p14:creationId xmlns:p14="http://schemas.microsoft.com/office/powerpoint/2010/main" val="98985224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Arial" panose="020B0604020202020204" pitchFamily="34" charset="0"/>
        <a:ea typeface="+mn-ea"/>
        <a:cs typeface="+mn-cs"/>
      </a:defRPr>
    </a:lvl1pPr>
    <a:lvl2pPr marL="457200" algn="l" defTabSz="914400" rtl="0" eaLnBrk="1" latinLnBrk="0" hangingPunct="1">
      <a:defRPr kumimoji="1" sz="1200" kern="1200">
        <a:solidFill>
          <a:schemeClr val="tx1"/>
        </a:solidFill>
        <a:latin typeface="Arial" panose="020B0604020202020204" pitchFamily="34" charset="0"/>
        <a:ea typeface="+mn-ea"/>
        <a:cs typeface="+mn-cs"/>
      </a:defRPr>
    </a:lvl2pPr>
    <a:lvl3pPr marL="914400" algn="l" defTabSz="914400" rtl="0" eaLnBrk="1" latinLnBrk="0" hangingPunct="1">
      <a:defRPr kumimoji="1" sz="1200" kern="1200">
        <a:solidFill>
          <a:schemeClr val="tx1"/>
        </a:solidFill>
        <a:latin typeface="Arial" panose="020B0604020202020204" pitchFamily="34" charset="0"/>
        <a:ea typeface="+mn-ea"/>
        <a:cs typeface="+mn-cs"/>
      </a:defRPr>
    </a:lvl3pPr>
    <a:lvl4pPr marL="1371600" algn="l" defTabSz="914400" rtl="0" eaLnBrk="1" latinLnBrk="0" hangingPunct="1">
      <a:defRPr kumimoji="1" sz="1200" kern="1200">
        <a:solidFill>
          <a:schemeClr val="tx1"/>
        </a:solidFill>
        <a:latin typeface="Arial" panose="020B0604020202020204" pitchFamily="34" charset="0"/>
        <a:ea typeface="+mn-ea"/>
        <a:cs typeface="+mn-cs"/>
      </a:defRPr>
    </a:lvl4pPr>
    <a:lvl5pPr marL="1828800" algn="l" defTabSz="914400" rtl="0" eaLnBrk="1" latinLnBrk="0" hangingPunct="1">
      <a:defRPr kumimoji="1" sz="1200" kern="1200">
        <a:solidFill>
          <a:schemeClr val="tx1"/>
        </a:solidFill>
        <a:latin typeface="Arial" panose="020B0604020202020204" pitchFamily="34"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表紙1(社名無)：LA_1（Planning&amp;control）">
    <p:bg bwMode="gray">
      <p:bgPr>
        <a:solidFill>
          <a:schemeClr val="bg1"/>
        </a:solidFill>
        <a:effectLst/>
      </p:bgPr>
    </p:bg>
    <p:spTree>
      <p:nvGrpSpPr>
        <p:cNvPr id="1" name=""/>
        <p:cNvGrpSpPr/>
        <p:nvPr/>
      </p:nvGrpSpPr>
      <p:grpSpPr>
        <a:xfrm>
          <a:off x="0" y="0"/>
          <a:ext cx="0" cy="0"/>
          <a:chOff x="0" y="0"/>
          <a:chExt cx="0" cy="0"/>
        </a:xfrm>
      </p:grpSpPr>
      <p:sp>
        <p:nvSpPr>
          <p:cNvPr id="18" name="バージョン"/>
          <p:cNvSpPr>
            <a:spLocks noGrp="1"/>
          </p:cNvSpPr>
          <p:nvPr>
            <p:ph type="body" sz="quarter" idx="13" hasCustomPrompt="1"/>
          </p:nvPr>
        </p:nvSpPr>
        <p:spPr bwMode="gray">
          <a:xfrm>
            <a:off x="4954075" y="6118213"/>
            <a:ext cx="4536000" cy="180000"/>
          </a:xfrm>
          <a:prstGeom prst="rect">
            <a:avLst/>
          </a:prstGeom>
        </p:spPr>
        <p:txBody>
          <a:bodyPr wrap="square" lIns="0" tIns="0" anchor="b" anchorCtr="0">
            <a:spAutoFit/>
          </a:bodyPr>
          <a:lstStyle>
            <a:lvl1pPr algn="r">
              <a:lnSpc>
                <a:spcPct val="100000"/>
              </a:lnSpc>
              <a:spcBef>
                <a:spcPts val="0"/>
              </a:spcBef>
              <a:spcAft>
                <a:spcPts val="0"/>
              </a:spcAft>
              <a:defRPr sz="800">
                <a:solidFill>
                  <a:schemeClr val="bg1">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ja-JP" dirty="0"/>
              <a:t>Ver. 20XXXXXX </a:t>
            </a:r>
            <a:r>
              <a:rPr lang="ja-JP" altLang="en-US" dirty="0"/>
              <a:t>または </a:t>
            </a:r>
            <a:r>
              <a:rPr lang="en-US" altLang="ja-JP" dirty="0" err="1"/>
              <a:t>Ver.XXX</a:t>
            </a:r>
            <a:endParaRPr lang="ja-JP" altLang="en-US" dirty="0"/>
          </a:p>
        </p:txBody>
      </p:sp>
      <p:sp>
        <p:nvSpPr>
          <p:cNvPr id="13" name="日付"/>
          <p:cNvSpPr>
            <a:spLocks noGrp="1"/>
          </p:cNvSpPr>
          <p:nvPr>
            <p:ph type="body" sz="quarter" idx="10" hasCustomPrompt="1"/>
          </p:nvPr>
        </p:nvSpPr>
        <p:spPr bwMode="gray">
          <a:xfrm>
            <a:off x="452999" y="6118213"/>
            <a:ext cx="4536000" cy="180000"/>
          </a:xfrm>
          <a:prstGeom prst="rect">
            <a:avLst/>
          </a:prstGeom>
        </p:spPr>
        <p:txBody>
          <a:bodyPr wrap="square" lIns="0" tIns="0" anchor="b" anchorCtr="0">
            <a:spAutoFit/>
          </a:bodyPr>
          <a:lstStyle>
            <a:lvl1pPr>
              <a:lnSpc>
                <a:spcPct val="100000"/>
              </a:lnSpc>
              <a:spcBef>
                <a:spcPts val="0"/>
              </a:spcBef>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ja-JP" noProof="0" dirty="0"/>
              <a:t>20XX</a:t>
            </a:r>
            <a:r>
              <a:rPr lang="ja-JP" altLang="en-US" noProof="0" dirty="0"/>
              <a:t>年</a:t>
            </a:r>
            <a:r>
              <a:rPr lang="en-US" altLang="ja-JP" noProof="0" dirty="0"/>
              <a:t>X</a:t>
            </a:r>
            <a:r>
              <a:rPr lang="ja-JP" altLang="en-US" noProof="0" dirty="0"/>
              <a:t>月</a:t>
            </a:r>
            <a:r>
              <a:rPr lang="en-US" altLang="ja-JP" noProof="0" dirty="0"/>
              <a:t>X</a:t>
            </a:r>
            <a:r>
              <a:rPr lang="ja-JP" altLang="en-US" noProof="0" dirty="0"/>
              <a:t>日</a:t>
            </a:r>
          </a:p>
        </p:txBody>
      </p:sp>
      <p:sp>
        <p:nvSpPr>
          <p:cNvPr id="12" name="表紙サブタイトル"/>
          <p:cNvSpPr>
            <a:spLocks noGrp="1"/>
          </p:cNvSpPr>
          <p:nvPr>
            <p:ph type="subTitle" idx="1" hasCustomPrompt="1"/>
          </p:nvPr>
        </p:nvSpPr>
        <p:spPr bwMode="gray">
          <a:xfrm>
            <a:off x="452999" y="4630433"/>
            <a:ext cx="4536000" cy="307777"/>
          </a:xfrm>
          <a:prstGeom prst="rect">
            <a:avLst/>
          </a:prstGeom>
        </p:spPr>
        <p:txBody>
          <a:bodyPr lIns="0" tIns="0" rIns="0" bIns="0" anchor="t" anchorCtr="0">
            <a:noAutofit/>
          </a:bodyPr>
          <a:lstStyle>
            <a:lvl1pPr marL="0" indent="0" algn="l">
              <a:lnSpc>
                <a:spcPct val="100000"/>
              </a:lnSpc>
              <a:spcBef>
                <a:spcPts val="0"/>
              </a:spcBef>
              <a:spcAft>
                <a:spcPts val="0"/>
              </a:spcAft>
              <a:buNone/>
              <a:defRPr sz="20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r>
              <a:rPr lang="ja-JP" altLang="en-US" noProof="0" dirty="0"/>
              <a:t>表紙サブタイトル／</a:t>
            </a:r>
            <a:r>
              <a:rPr lang="en-US" altLang="ja-JP" noProof="0" dirty="0"/>
              <a:t>18pt</a:t>
            </a:r>
          </a:p>
        </p:txBody>
      </p:sp>
      <p:sp>
        <p:nvSpPr>
          <p:cNvPr id="11" name="表紙タイトル"/>
          <p:cNvSpPr>
            <a:spLocks noGrp="1"/>
          </p:cNvSpPr>
          <p:nvPr>
            <p:ph type="ctrTitle" hasCustomPrompt="1"/>
          </p:nvPr>
        </p:nvSpPr>
        <p:spPr bwMode="gray">
          <a:xfrm>
            <a:off x="452999" y="3718554"/>
            <a:ext cx="5894300" cy="909497"/>
          </a:xfrm>
          <a:prstGeom prst="rect">
            <a:avLst/>
          </a:prstGeom>
        </p:spPr>
        <p:txBody>
          <a:bodyPr lIns="0" rIns="0" anchor="b" anchorCtr="0">
            <a:noAutofit/>
          </a:bodyPr>
          <a:lstStyle>
            <a:lvl1pPr algn="l">
              <a:lnSpc>
                <a:spcPct val="100000"/>
              </a:lnSpc>
              <a:spcBef>
                <a:spcPts val="0"/>
              </a:spcBef>
              <a:spcAft>
                <a:spcPts val="0"/>
              </a:spcAft>
              <a:defRPr sz="2600" b="1" baseline="0">
                <a:solidFill>
                  <a:schemeClr val="tx1"/>
                </a:solidFill>
                <a:latin typeface="+mj-lt"/>
                <a:ea typeface="Arial" panose="020B0604020202020204" pitchFamily="34" charset="0"/>
                <a:cs typeface="Arial" panose="020B0604020202020204" pitchFamily="34" charset="0"/>
              </a:defRPr>
            </a:lvl1pPr>
          </a:lstStyle>
          <a:p>
            <a:r>
              <a:rPr lang="ja-JP" altLang="en-US" noProof="0" dirty="0"/>
              <a:t>表紙タイトル／</a:t>
            </a:r>
            <a:r>
              <a:rPr lang="en-US" altLang="ja-JP" noProof="0" dirty="0"/>
              <a:t>26pt </a:t>
            </a:r>
            <a:r>
              <a:rPr lang="ja-JP" altLang="en-US" noProof="0" dirty="0"/>
              <a:t>太字</a:t>
            </a:r>
            <a:br>
              <a:rPr lang="en-US" altLang="ja-JP" noProof="0" dirty="0"/>
            </a:br>
            <a:r>
              <a:rPr lang="ja-JP" altLang="en-US" noProof="0" dirty="0"/>
              <a:t>表紙タイトル／</a:t>
            </a:r>
            <a:r>
              <a:rPr lang="en-US" altLang="ja-JP" noProof="0" dirty="0"/>
              <a:t>26pt </a:t>
            </a:r>
            <a:r>
              <a:rPr lang="ja-JP" altLang="en-US" noProof="0" dirty="0"/>
              <a:t>太字</a:t>
            </a:r>
            <a:endParaRPr lang="en-US" noProof="0" dirty="0"/>
          </a:p>
        </p:txBody>
      </p:sp>
      <p:sp>
        <p:nvSpPr>
          <p:cNvPr id="16"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pic>
        <p:nvPicPr>
          <p:cNvPr id="17" name="図 16"/>
          <p:cNvPicPr>
            <a:picLocks noChangeAspect="1"/>
          </p:cNvPicPr>
          <p:nvPr/>
        </p:nvPicPr>
        <p:blipFill>
          <a:blip r:embed="rId2"/>
          <a:stretch>
            <a:fillRect/>
          </a:stretch>
        </p:blipFill>
        <p:spPr>
          <a:xfrm>
            <a:off x="7527906" y="5613400"/>
            <a:ext cx="1925093" cy="399547"/>
          </a:xfrm>
          <a:prstGeom prst="rect">
            <a:avLst/>
          </a:prstGeom>
        </p:spPr>
      </p:pic>
      <p:pic>
        <p:nvPicPr>
          <p:cNvPr id="82" name="図 81"/>
          <p:cNvPicPr>
            <a:picLocks noChangeAspect="1"/>
          </p:cNvPicPr>
          <p:nvPr/>
        </p:nvPicPr>
        <p:blipFill rotWithShape="1">
          <a:blip r:embed="rId3">
            <a:extLst>
              <a:ext uri="{28A0092B-C50C-407E-A947-70E740481C1C}">
                <a14:useLocalDpi xmlns:a14="http://schemas.microsoft.com/office/drawing/2010/main" val="0"/>
              </a:ext>
            </a:extLst>
          </a:blip>
          <a:srcRect l="9597" r="8054" b="3200"/>
          <a:stretch/>
        </p:blipFill>
        <p:spPr>
          <a:xfrm>
            <a:off x="452999" y="502781"/>
            <a:ext cx="8989157" cy="2942888"/>
          </a:xfrm>
          <a:prstGeom prst="rect">
            <a:avLst/>
          </a:prstGeom>
        </p:spPr>
      </p:pic>
      <p:grpSp>
        <p:nvGrpSpPr>
          <p:cNvPr id="83" name="グループ化 82"/>
          <p:cNvGrpSpPr/>
          <p:nvPr/>
        </p:nvGrpSpPr>
        <p:grpSpPr>
          <a:xfrm>
            <a:off x="6076581" y="2771775"/>
            <a:ext cx="2373651" cy="201698"/>
            <a:chOff x="1477083" y="2253006"/>
            <a:chExt cx="1582736" cy="134491"/>
          </a:xfrm>
        </p:grpSpPr>
        <p:sp>
          <p:nvSpPr>
            <p:cNvPr id="84" name="Freeform 5"/>
            <p:cNvSpPr>
              <a:spLocks noEditPoints="1"/>
            </p:cNvSpPr>
            <p:nvPr/>
          </p:nvSpPr>
          <p:spPr bwMode="auto">
            <a:xfrm>
              <a:off x="1477083" y="2281674"/>
              <a:ext cx="58043" cy="105823"/>
            </a:xfrm>
            <a:custGeom>
              <a:avLst/>
              <a:gdLst>
                <a:gd name="T0" fmla="*/ 55 w 69"/>
                <a:gd name="T1" fmla="*/ 5 h 124"/>
                <a:gd name="T2" fmla="*/ 40 w 69"/>
                <a:gd name="T3" fmla="*/ 0 h 124"/>
                <a:gd name="T4" fmla="*/ 26 w 69"/>
                <a:gd name="T5" fmla="*/ 5 h 124"/>
                <a:gd name="T6" fmla="*/ 17 w 69"/>
                <a:gd name="T7" fmla="*/ 14 h 124"/>
                <a:gd name="T8" fmla="*/ 17 w 69"/>
                <a:gd name="T9" fmla="*/ 2 h 124"/>
                <a:gd name="T10" fmla="*/ 0 w 69"/>
                <a:gd name="T11" fmla="*/ 2 h 124"/>
                <a:gd name="T12" fmla="*/ 0 w 69"/>
                <a:gd name="T13" fmla="*/ 124 h 124"/>
                <a:gd name="T14" fmla="*/ 17 w 69"/>
                <a:gd name="T15" fmla="*/ 124 h 124"/>
                <a:gd name="T16" fmla="*/ 17 w 69"/>
                <a:gd name="T17" fmla="*/ 77 h 124"/>
                <a:gd name="T18" fmla="*/ 25 w 69"/>
                <a:gd name="T19" fmla="*/ 86 h 124"/>
                <a:gd name="T20" fmla="*/ 39 w 69"/>
                <a:gd name="T21" fmla="*/ 90 h 124"/>
                <a:gd name="T22" fmla="*/ 55 w 69"/>
                <a:gd name="T23" fmla="*/ 86 h 124"/>
                <a:gd name="T24" fmla="*/ 65 w 69"/>
                <a:gd name="T25" fmla="*/ 74 h 124"/>
                <a:gd name="T26" fmla="*/ 69 w 69"/>
                <a:gd name="T27" fmla="*/ 55 h 124"/>
                <a:gd name="T28" fmla="*/ 69 w 69"/>
                <a:gd name="T29" fmla="*/ 36 h 124"/>
                <a:gd name="T30" fmla="*/ 66 w 69"/>
                <a:gd name="T31" fmla="*/ 17 h 124"/>
                <a:gd name="T32" fmla="*/ 55 w 69"/>
                <a:gd name="T33" fmla="*/ 5 h 124"/>
                <a:gd name="T34" fmla="*/ 52 w 69"/>
                <a:gd name="T35" fmla="*/ 55 h 124"/>
                <a:gd name="T36" fmla="*/ 47 w 69"/>
                <a:gd name="T37" fmla="*/ 69 h 124"/>
                <a:gd name="T38" fmla="*/ 34 w 69"/>
                <a:gd name="T39" fmla="*/ 74 h 124"/>
                <a:gd name="T40" fmla="*/ 25 w 69"/>
                <a:gd name="T41" fmla="*/ 72 h 124"/>
                <a:gd name="T42" fmla="*/ 19 w 69"/>
                <a:gd name="T43" fmla="*/ 66 h 124"/>
                <a:gd name="T44" fmla="*/ 17 w 69"/>
                <a:gd name="T45" fmla="*/ 57 h 124"/>
                <a:gd name="T46" fmla="*/ 17 w 69"/>
                <a:gd name="T47" fmla="*/ 33 h 124"/>
                <a:gd name="T48" fmla="*/ 19 w 69"/>
                <a:gd name="T49" fmla="*/ 24 h 124"/>
                <a:gd name="T50" fmla="*/ 25 w 69"/>
                <a:gd name="T51" fmla="*/ 18 h 124"/>
                <a:gd name="T52" fmla="*/ 34 w 69"/>
                <a:gd name="T53" fmla="*/ 16 h 124"/>
                <a:gd name="T54" fmla="*/ 47 w 69"/>
                <a:gd name="T55" fmla="*/ 21 h 124"/>
                <a:gd name="T56" fmla="*/ 52 w 69"/>
                <a:gd name="T57" fmla="*/ 36 h 124"/>
                <a:gd name="T58" fmla="*/ 52 w 69"/>
                <a:gd name="T59" fmla="*/ 5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 h="124">
                  <a:moveTo>
                    <a:pt x="55" y="5"/>
                  </a:moveTo>
                  <a:cubicBezTo>
                    <a:pt x="51" y="2"/>
                    <a:pt x="46" y="0"/>
                    <a:pt x="40" y="0"/>
                  </a:cubicBezTo>
                  <a:cubicBezTo>
                    <a:pt x="34" y="0"/>
                    <a:pt x="30" y="2"/>
                    <a:pt x="26" y="5"/>
                  </a:cubicBezTo>
                  <a:cubicBezTo>
                    <a:pt x="22" y="7"/>
                    <a:pt x="19" y="10"/>
                    <a:pt x="17" y="14"/>
                  </a:cubicBezTo>
                  <a:cubicBezTo>
                    <a:pt x="17" y="2"/>
                    <a:pt x="17" y="2"/>
                    <a:pt x="17" y="2"/>
                  </a:cubicBezTo>
                  <a:cubicBezTo>
                    <a:pt x="0" y="2"/>
                    <a:pt x="0" y="2"/>
                    <a:pt x="0" y="2"/>
                  </a:cubicBezTo>
                  <a:cubicBezTo>
                    <a:pt x="0" y="124"/>
                    <a:pt x="0" y="124"/>
                    <a:pt x="0" y="124"/>
                  </a:cubicBezTo>
                  <a:cubicBezTo>
                    <a:pt x="17" y="124"/>
                    <a:pt x="17" y="124"/>
                    <a:pt x="17" y="124"/>
                  </a:cubicBezTo>
                  <a:cubicBezTo>
                    <a:pt x="17" y="77"/>
                    <a:pt x="17" y="77"/>
                    <a:pt x="17" y="77"/>
                  </a:cubicBezTo>
                  <a:cubicBezTo>
                    <a:pt x="19" y="81"/>
                    <a:pt x="21" y="84"/>
                    <a:pt x="25" y="86"/>
                  </a:cubicBezTo>
                  <a:cubicBezTo>
                    <a:pt x="29" y="89"/>
                    <a:pt x="33" y="90"/>
                    <a:pt x="39" y="90"/>
                  </a:cubicBezTo>
                  <a:cubicBezTo>
                    <a:pt x="45" y="90"/>
                    <a:pt x="51" y="89"/>
                    <a:pt x="55" y="86"/>
                  </a:cubicBezTo>
                  <a:cubicBezTo>
                    <a:pt x="60" y="83"/>
                    <a:pt x="63" y="79"/>
                    <a:pt x="65" y="74"/>
                  </a:cubicBezTo>
                  <a:cubicBezTo>
                    <a:pt x="68" y="68"/>
                    <a:pt x="69" y="62"/>
                    <a:pt x="69" y="55"/>
                  </a:cubicBezTo>
                  <a:cubicBezTo>
                    <a:pt x="69" y="36"/>
                    <a:pt x="69" y="36"/>
                    <a:pt x="69" y="36"/>
                  </a:cubicBezTo>
                  <a:cubicBezTo>
                    <a:pt x="69" y="28"/>
                    <a:pt x="68" y="22"/>
                    <a:pt x="66" y="17"/>
                  </a:cubicBezTo>
                  <a:cubicBezTo>
                    <a:pt x="63" y="11"/>
                    <a:pt x="60" y="7"/>
                    <a:pt x="55" y="5"/>
                  </a:cubicBezTo>
                  <a:close/>
                  <a:moveTo>
                    <a:pt x="52" y="55"/>
                  </a:moveTo>
                  <a:cubicBezTo>
                    <a:pt x="52" y="61"/>
                    <a:pt x="50" y="66"/>
                    <a:pt x="47" y="69"/>
                  </a:cubicBezTo>
                  <a:cubicBezTo>
                    <a:pt x="44" y="73"/>
                    <a:pt x="40" y="74"/>
                    <a:pt x="34" y="74"/>
                  </a:cubicBezTo>
                  <a:cubicBezTo>
                    <a:pt x="30" y="74"/>
                    <a:pt x="27" y="74"/>
                    <a:pt x="25" y="72"/>
                  </a:cubicBezTo>
                  <a:cubicBezTo>
                    <a:pt x="22" y="71"/>
                    <a:pt x="20" y="69"/>
                    <a:pt x="19" y="66"/>
                  </a:cubicBezTo>
                  <a:cubicBezTo>
                    <a:pt x="18" y="64"/>
                    <a:pt x="17" y="61"/>
                    <a:pt x="17" y="57"/>
                  </a:cubicBezTo>
                  <a:cubicBezTo>
                    <a:pt x="17" y="33"/>
                    <a:pt x="17" y="33"/>
                    <a:pt x="17" y="33"/>
                  </a:cubicBezTo>
                  <a:cubicBezTo>
                    <a:pt x="17" y="29"/>
                    <a:pt x="18" y="26"/>
                    <a:pt x="19" y="24"/>
                  </a:cubicBezTo>
                  <a:cubicBezTo>
                    <a:pt x="20" y="21"/>
                    <a:pt x="22" y="19"/>
                    <a:pt x="25" y="18"/>
                  </a:cubicBezTo>
                  <a:cubicBezTo>
                    <a:pt x="27" y="16"/>
                    <a:pt x="30" y="16"/>
                    <a:pt x="34" y="16"/>
                  </a:cubicBezTo>
                  <a:cubicBezTo>
                    <a:pt x="40" y="16"/>
                    <a:pt x="44" y="18"/>
                    <a:pt x="47" y="21"/>
                  </a:cubicBezTo>
                  <a:cubicBezTo>
                    <a:pt x="50" y="25"/>
                    <a:pt x="52" y="30"/>
                    <a:pt x="52" y="36"/>
                  </a:cubicBezTo>
                  <a:lnTo>
                    <a:pt x="52" y="55"/>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6"/>
            <p:cNvSpPr>
              <a:spLocks/>
            </p:cNvSpPr>
            <p:nvPr/>
          </p:nvSpPr>
          <p:spPr bwMode="auto">
            <a:xfrm>
              <a:off x="1581136" y="2253714"/>
              <a:ext cx="25836" cy="104053"/>
            </a:xfrm>
            <a:custGeom>
              <a:avLst/>
              <a:gdLst>
                <a:gd name="T0" fmla="*/ 19 w 31"/>
                <a:gd name="T1" fmla="*/ 104 h 122"/>
                <a:gd name="T2" fmla="*/ 17 w 31"/>
                <a:gd name="T3" fmla="*/ 99 h 122"/>
                <a:gd name="T4" fmla="*/ 17 w 31"/>
                <a:gd name="T5" fmla="*/ 0 h 122"/>
                <a:gd name="T6" fmla="*/ 0 w 31"/>
                <a:gd name="T7" fmla="*/ 0 h 122"/>
                <a:gd name="T8" fmla="*/ 0 w 31"/>
                <a:gd name="T9" fmla="*/ 99 h 122"/>
                <a:gd name="T10" fmla="*/ 5 w 31"/>
                <a:gd name="T11" fmla="*/ 116 h 122"/>
                <a:gd name="T12" fmla="*/ 21 w 31"/>
                <a:gd name="T13" fmla="*/ 122 h 122"/>
                <a:gd name="T14" fmla="*/ 31 w 31"/>
                <a:gd name="T15" fmla="*/ 122 h 122"/>
                <a:gd name="T16" fmla="*/ 31 w 31"/>
                <a:gd name="T17" fmla="*/ 106 h 122"/>
                <a:gd name="T18" fmla="*/ 23 w 31"/>
                <a:gd name="T19" fmla="*/ 106 h 122"/>
                <a:gd name="T20" fmla="*/ 19 w 31"/>
                <a:gd name="T21" fmla="*/ 10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22">
                  <a:moveTo>
                    <a:pt x="19" y="104"/>
                  </a:moveTo>
                  <a:cubicBezTo>
                    <a:pt x="18" y="103"/>
                    <a:pt x="17" y="101"/>
                    <a:pt x="17" y="99"/>
                  </a:cubicBezTo>
                  <a:cubicBezTo>
                    <a:pt x="17" y="0"/>
                    <a:pt x="17" y="0"/>
                    <a:pt x="17" y="0"/>
                  </a:cubicBezTo>
                  <a:cubicBezTo>
                    <a:pt x="0" y="0"/>
                    <a:pt x="0" y="0"/>
                    <a:pt x="0" y="0"/>
                  </a:cubicBezTo>
                  <a:cubicBezTo>
                    <a:pt x="0" y="99"/>
                    <a:pt x="0" y="99"/>
                    <a:pt x="0" y="99"/>
                  </a:cubicBezTo>
                  <a:cubicBezTo>
                    <a:pt x="0" y="106"/>
                    <a:pt x="2" y="112"/>
                    <a:pt x="5" y="116"/>
                  </a:cubicBezTo>
                  <a:cubicBezTo>
                    <a:pt x="9" y="120"/>
                    <a:pt x="14" y="122"/>
                    <a:pt x="21" y="122"/>
                  </a:cubicBezTo>
                  <a:cubicBezTo>
                    <a:pt x="31" y="122"/>
                    <a:pt x="31" y="122"/>
                    <a:pt x="31" y="122"/>
                  </a:cubicBezTo>
                  <a:cubicBezTo>
                    <a:pt x="31" y="106"/>
                    <a:pt x="31" y="106"/>
                    <a:pt x="31" y="106"/>
                  </a:cubicBezTo>
                  <a:cubicBezTo>
                    <a:pt x="23" y="106"/>
                    <a:pt x="23" y="106"/>
                    <a:pt x="23" y="106"/>
                  </a:cubicBezTo>
                  <a:cubicBezTo>
                    <a:pt x="21" y="106"/>
                    <a:pt x="20" y="105"/>
                    <a:pt x="19" y="104"/>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6" name="Freeform 7"/>
            <p:cNvSpPr>
              <a:spLocks noEditPoints="1"/>
            </p:cNvSpPr>
            <p:nvPr/>
          </p:nvSpPr>
          <p:spPr bwMode="auto">
            <a:xfrm>
              <a:off x="1644842" y="2281674"/>
              <a:ext cx="57689" cy="76801"/>
            </a:xfrm>
            <a:custGeom>
              <a:avLst/>
              <a:gdLst>
                <a:gd name="T0" fmla="*/ 54 w 69"/>
                <a:gd name="T1" fmla="*/ 4 h 90"/>
                <a:gd name="T2" fmla="*/ 35 w 69"/>
                <a:gd name="T3" fmla="*/ 0 h 90"/>
                <a:gd name="T4" fmla="*/ 17 w 69"/>
                <a:gd name="T5" fmla="*/ 4 h 90"/>
                <a:gd name="T6" fmla="*/ 4 w 69"/>
                <a:gd name="T7" fmla="*/ 13 h 90"/>
                <a:gd name="T8" fmla="*/ 17 w 69"/>
                <a:gd name="T9" fmla="*/ 21 h 90"/>
                <a:gd name="T10" fmla="*/ 25 w 69"/>
                <a:gd name="T11" fmla="*/ 17 h 90"/>
                <a:gd name="T12" fmla="*/ 36 w 69"/>
                <a:gd name="T13" fmla="*/ 15 h 90"/>
                <a:gd name="T14" fmla="*/ 48 w 69"/>
                <a:gd name="T15" fmla="*/ 20 h 90"/>
                <a:gd name="T16" fmla="*/ 53 w 69"/>
                <a:gd name="T17" fmla="*/ 33 h 90"/>
                <a:gd name="T18" fmla="*/ 53 w 69"/>
                <a:gd name="T19" fmla="*/ 37 h 90"/>
                <a:gd name="T20" fmla="*/ 29 w 69"/>
                <a:gd name="T21" fmla="*/ 37 h 90"/>
                <a:gd name="T22" fmla="*/ 7 w 69"/>
                <a:gd name="T23" fmla="*/ 44 h 90"/>
                <a:gd name="T24" fmla="*/ 0 w 69"/>
                <a:gd name="T25" fmla="*/ 63 h 90"/>
                <a:gd name="T26" fmla="*/ 8 w 69"/>
                <a:gd name="T27" fmla="*/ 83 h 90"/>
                <a:gd name="T28" fmla="*/ 32 w 69"/>
                <a:gd name="T29" fmla="*/ 90 h 90"/>
                <a:gd name="T30" fmla="*/ 42 w 69"/>
                <a:gd name="T31" fmla="*/ 89 h 90"/>
                <a:gd name="T32" fmla="*/ 49 w 69"/>
                <a:gd name="T33" fmla="*/ 85 h 90"/>
                <a:gd name="T34" fmla="*/ 53 w 69"/>
                <a:gd name="T35" fmla="*/ 81 h 90"/>
                <a:gd name="T36" fmla="*/ 53 w 69"/>
                <a:gd name="T37" fmla="*/ 89 h 90"/>
                <a:gd name="T38" fmla="*/ 69 w 69"/>
                <a:gd name="T39" fmla="*/ 89 h 90"/>
                <a:gd name="T40" fmla="*/ 69 w 69"/>
                <a:gd name="T41" fmla="*/ 33 h 90"/>
                <a:gd name="T42" fmla="*/ 65 w 69"/>
                <a:gd name="T43" fmla="*/ 15 h 90"/>
                <a:gd name="T44" fmla="*/ 54 w 69"/>
                <a:gd name="T45" fmla="*/ 4 h 90"/>
                <a:gd name="T46" fmla="*/ 48 w 69"/>
                <a:gd name="T47" fmla="*/ 74 h 90"/>
                <a:gd name="T48" fmla="*/ 34 w 69"/>
                <a:gd name="T49" fmla="*/ 76 h 90"/>
                <a:gd name="T50" fmla="*/ 20 w 69"/>
                <a:gd name="T51" fmla="*/ 73 h 90"/>
                <a:gd name="T52" fmla="*/ 16 w 69"/>
                <a:gd name="T53" fmla="*/ 63 h 90"/>
                <a:gd name="T54" fmla="*/ 19 w 69"/>
                <a:gd name="T55" fmla="*/ 54 h 90"/>
                <a:gd name="T56" fmla="*/ 29 w 69"/>
                <a:gd name="T57" fmla="*/ 51 h 90"/>
                <a:gd name="T58" fmla="*/ 53 w 69"/>
                <a:gd name="T59" fmla="*/ 51 h 90"/>
                <a:gd name="T60" fmla="*/ 53 w 69"/>
                <a:gd name="T61" fmla="*/ 67 h 90"/>
                <a:gd name="T62" fmla="*/ 48 w 69"/>
                <a:gd name="T63"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90">
                  <a:moveTo>
                    <a:pt x="54" y="4"/>
                  </a:moveTo>
                  <a:cubicBezTo>
                    <a:pt x="48" y="2"/>
                    <a:pt x="42" y="0"/>
                    <a:pt x="35" y="0"/>
                  </a:cubicBezTo>
                  <a:cubicBezTo>
                    <a:pt x="28" y="0"/>
                    <a:pt x="22" y="1"/>
                    <a:pt x="17" y="4"/>
                  </a:cubicBezTo>
                  <a:cubicBezTo>
                    <a:pt x="12" y="6"/>
                    <a:pt x="7" y="9"/>
                    <a:pt x="4" y="13"/>
                  </a:cubicBezTo>
                  <a:cubicBezTo>
                    <a:pt x="17" y="21"/>
                    <a:pt x="17" y="21"/>
                    <a:pt x="17" y="21"/>
                  </a:cubicBezTo>
                  <a:cubicBezTo>
                    <a:pt x="19" y="20"/>
                    <a:pt x="22" y="18"/>
                    <a:pt x="25" y="17"/>
                  </a:cubicBezTo>
                  <a:cubicBezTo>
                    <a:pt x="29" y="16"/>
                    <a:pt x="32" y="15"/>
                    <a:pt x="36" y="15"/>
                  </a:cubicBezTo>
                  <a:cubicBezTo>
                    <a:pt x="41" y="15"/>
                    <a:pt x="45" y="17"/>
                    <a:pt x="48" y="20"/>
                  </a:cubicBezTo>
                  <a:cubicBezTo>
                    <a:pt x="52" y="23"/>
                    <a:pt x="53" y="28"/>
                    <a:pt x="53" y="33"/>
                  </a:cubicBezTo>
                  <a:cubicBezTo>
                    <a:pt x="53" y="37"/>
                    <a:pt x="53" y="37"/>
                    <a:pt x="53" y="37"/>
                  </a:cubicBezTo>
                  <a:cubicBezTo>
                    <a:pt x="29" y="37"/>
                    <a:pt x="29" y="37"/>
                    <a:pt x="29" y="37"/>
                  </a:cubicBezTo>
                  <a:cubicBezTo>
                    <a:pt x="19" y="37"/>
                    <a:pt x="12" y="39"/>
                    <a:pt x="7" y="44"/>
                  </a:cubicBezTo>
                  <a:cubicBezTo>
                    <a:pt x="2" y="48"/>
                    <a:pt x="0" y="54"/>
                    <a:pt x="0" y="63"/>
                  </a:cubicBezTo>
                  <a:cubicBezTo>
                    <a:pt x="0" y="72"/>
                    <a:pt x="2" y="79"/>
                    <a:pt x="8" y="83"/>
                  </a:cubicBezTo>
                  <a:cubicBezTo>
                    <a:pt x="13" y="88"/>
                    <a:pt x="21" y="90"/>
                    <a:pt x="32" y="90"/>
                  </a:cubicBezTo>
                  <a:cubicBezTo>
                    <a:pt x="35" y="90"/>
                    <a:pt x="39" y="90"/>
                    <a:pt x="42" y="89"/>
                  </a:cubicBezTo>
                  <a:cubicBezTo>
                    <a:pt x="44" y="88"/>
                    <a:pt x="47" y="87"/>
                    <a:pt x="49" y="85"/>
                  </a:cubicBezTo>
                  <a:cubicBezTo>
                    <a:pt x="51" y="84"/>
                    <a:pt x="52" y="83"/>
                    <a:pt x="53" y="81"/>
                  </a:cubicBezTo>
                  <a:cubicBezTo>
                    <a:pt x="53" y="89"/>
                    <a:pt x="53" y="89"/>
                    <a:pt x="53" y="89"/>
                  </a:cubicBezTo>
                  <a:cubicBezTo>
                    <a:pt x="69" y="89"/>
                    <a:pt x="69" y="89"/>
                    <a:pt x="69" y="89"/>
                  </a:cubicBezTo>
                  <a:cubicBezTo>
                    <a:pt x="69" y="33"/>
                    <a:pt x="69" y="33"/>
                    <a:pt x="69" y="33"/>
                  </a:cubicBezTo>
                  <a:cubicBezTo>
                    <a:pt x="69" y="26"/>
                    <a:pt x="68" y="20"/>
                    <a:pt x="65" y="15"/>
                  </a:cubicBezTo>
                  <a:cubicBezTo>
                    <a:pt x="63" y="10"/>
                    <a:pt x="59" y="7"/>
                    <a:pt x="54" y="4"/>
                  </a:cubicBezTo>
                  <a:close/>
                  <a:moveTo>
                    <a:pt x="48" y="74"/>
                  </a:moveTo>
                  <a:cubicBezTo>
                    <a:pt x="45" y="75"/>
                    <a:pt x="40" y="76"/>
                    <a:pt x="34" y="76"/>
                  </a:cubicBezTo>
                  <a:cubicBezTo>
                    <a:pt x="28" y="76"/>
                    <a:pt x="23" y="75"/>
                    <a:pt x="20" y="73"/>
                  </a:cubicBezTo>
                  <a:cubicBezTo>
                    <a:pt x="17" y="71"/>
                    <a:pt x="16" y="67"/>
                    <a:pt x="16" y="63"/>
                  </a:cubicBezTo>
                  <a:cubicBezTo>
                    <a:pt x="16" y="59"/>
                    <a:pt x="17" y="56"/>
                    <a:pt x="19" y="54"/>
                  </a:cubicBezTo>
                  <a:cubicBezTo>
                    <a:pt x="21" y="52"/>
                    <a:pt x="25" y="51"/>
                    <a:pt x="29" y="51"/>
                  </a:cubicBezTo>
                  <a:cubicBezTo>
                    <a:pt x="53" y="51"/>
                    <a:pt x="53" y="51"/>
                    <a:pt x="53" y="51"/>
                  </a:cubicBezTo>
                  <a:cubicBezTo>
                    <a:pt x="53" y="67"/>
                    <a:pt x="53" y="67"/>
                    <a:pt x="53" y="67"/>
                  </a:cubicBezTo>
                  <a:cubicBezTo>
                    <a:pt x="53" y="70"/>
                    <a:pt x="51" y="72"/>
                    <a:pt x="48" y="74"/>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7" name="Freeform 8"/>
            <p:cNvSpPr>
              <a:spLocks/>
            </p:cNvSpPr>
            <p:nvPr/>
          </p:nvSpPr>
          <p:spPr bwMode="auto">
            <a:xfrm>
              <a:off x="1750310" y="2281674"/>
              <a:ext cx="58397" cy="76093"/>
            </a:xfrm>
            <a:custGeom>
              <a:avLst/>
              <a:gdLst>
                <a:gd name="T0" fmla="*/ 40 w 70"/>
                <a:gd name="T1" fmla="*/ 0 h 89"/>
                <a:gd name="T2" fmla="*/ 26 w 70"/>
                <a:gd name="T3" fmla="*/ 5 h 89"/>
                <a:gd name="T4" fmla="*/ 17 w 70"/>
                <a:gd name="T5" fmla="*/ 14 h 89"/>
                <a:gd name="T6" fmla="*/ 17 w 70"/>
                <a:gd name="T7" fmla="*/ 2 h 89"/>
                <a:gd name="T8" fmla="*/ 0 w 70"/>
                <a:gd name="T9" fmla="*/ 2 h 89"/>
                <a:gd name="T10" fmla="*/ 0 w 70"/>
                <a:gd name="T11" fmla="*/ 89 h 89"/>
                <a:gd name="T12" fmla="*/ 17 w 70"/>
                <a:gd name="T13" fmla="*/ 89 h 89"/>
                <a:gd name="T14" fmla="*/ 17 w 70"/>
                <a:gd name="T15" fmla="*/ 34 h 89"/>
                <a:gd name="T16" fmla="*/ 22 w 70"/>
                <a:gd name="T17" fmla="*/ 21 h 89"/>
                <a:gd name="T18" fmla="*/ 35 w 70"/>
                <a:gd name="T19" fmla="*/ 17 h 89"/>
                <a:gd name="T20" fmla="*/ 48 w 70"/>
                <a:gd name="T21" fmla="*/ 22 h 89"/>
                <a:gd name="T22" fmla="*/ 53 w 70"/>
                <a:gd name="T23" fmla="*/ 36 h 89"/>
                <a:gd name="T24" fmla="*/ 53 w 70"/>
                <a:gd name="T25" fmla="*/ 89 h 89"/>
                <a:gd name="T26" fmla="*/ 70 w 70"/>
                <a:gd name="T27" fmla="*/ 89 h 89"/>
                <a:gd name="T28" fmla="*/ 70 w 70"/>
                <a:gd name="T29" fmla="*/ 36 h 89"/>
                <a:gd name="T30" fmla="*/ 62 w 70"/>
                <a:gd name="T31" fmla="*/ 10 h 89"/>
                <a:gd name="T32" fmla="*/ 40 w 70"/>
                <a:gd name="T3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9">
                  <a:moveTo>
                    <a:pt x="40" y="0"/>
                  </a:moveTo>
                  <a:cubicBezTo>
                    <a:pt x="35" y="0"/>
                    <a:pt x="30" y="2"/>
                    <a:pt x="26" y="5"/>
                  </a:cubicBezTo>
                  <a:cubicBezTo>
                    <a:pt x="23" y="7"/>
                    <a:pt x="20" y="10"/>
                    <a:pt x="17" y="14"/>
                  </a:cubicBezTo>
                  <a:cubicBezTo>
                    <a:pt x="17" y="2"/>
                    <a:pt x="17" y="2"/>
                    <a:pt x="17" y="2"/>
                  </a:cubicBezTo>
                  <a:cubicBezTo>
                    <a:pt x="0" y="2"/>
                    <a:pt x="0" y="2"/>
                    <a:pt x="0" y="2"/>
                  </a:cubicBezTo>
                  <a:cubicBezTo>
                    <a:pt x="0" y="89"/>
                    <a:pt x="0" y="89"/>
                    <a:pt x="0" y="89"/>
                  </a:cubicBezTo>
                  <a:cubicBezTo>
                    <a:pt x="17" y="89"/>
                    <a:pt x="17" y="89"/>
                    <a:pt x="17" y="89"/>
                  </a:cubicBezTo>
                  <a:cubicBezTo>
                    <a:pt x="17" y="34"/>
                    <a:pt x="17" y="34"/>
                    <a:pt x="17" y="34"/>
                  </a:cubicBezTo>
                  <a:cubicBezTo>
                    <a:pt x="17" y="28"/>
                    <a:pt x="19" y="24"/>
                    <a:pt x="22" y="21"/>
                  </a:cubicBezTo>
                  <a:cubicBezTo>
                    <a:pt x="25" y="18"/>
                    <a:pt x="29" y="17"/>
                    <a:pt x="35" y="17"/>
                  </a:cubicBezTo>
                  <a:cubicBezTo>
                    <a:pt x="41" y="17"/>
                    <a:pt x="45" y="18"/>
                    <a:pt x="48" y="22"/>
                  </a:cubicBezTo>
                  <a:cubicBezTo>
                    <a:pt x="51" y="25"/>
                    <a:pt x="53" y="30"/>
                    <a:pt x="53" y="36"/>
                  </a:cubicBezTo>
                  <a:cubicBezTo>
                    <a:pt x="53" y="89"/>
                    <a:pt x="53" y="89"/>
                    <a:pt x="53" y="89"/>
                  </a:cubicBezTo>
                  <a:cubicBezTo>
                    <a:pt x="70" y="89"/>
                    <a:pt x="70" y="89"/>
                    <a:pt x="70" y="89"/>
                  </a:cubicBezTo>
                  <a:cubicBezTo>
                    <a:pt x="70" y="36"/>
                    <a:pt x="70" y="36"/>
                    <a:pt x="70" y="36"/>
                  </a:cubicBezTo>
                  <a:cubicBezTo>
                    <a:pt x="70" y="25"/>
                    <a:pt x="68" y="16"/>
                    <a:pt x="62" y="10"/>
                  </a:cubicBezTo>
                  <a:cubicBezTo>
                    <a:pt x="57" y="3"/>
                    <a:pt x="50" y="0"/>
                    <a:pt x="40" y="0"/>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8" name="Freeform 9"/>
            <p:cNvSpPr>
              <a:spLocks/>
            </p:cNvSpPr>
            <p:nvPr/>
          </p:nvSpPr>
          <p:spPr bwMode="auto">
            <a:xfrm>
              <a:off x="1856487" y="2281674"/>
              <a:ext cx="58751" cy="76093"/>
            </a:xfrm>
            <a:custGeom>
              <a:avLst/>
              <a:gdLst>
                <a:gd name="T0" fmla="*/ 40 w 70"/>
                <a:gd name="T1" fmla="*/ 0 h 89"/>
                <a:gd name="T2" fmla="*/ 26 w 70"/>
                <a:gd name="T3" fmla="*/ 5 h 89"/>
                <a:gd name="T4" fmla="*/ 17 w 70"/>
                <a:gd name="T5" fmla="*/ 14 h 89"/>
                <a:gd name="T6" fmla="*/ 17 w 70"/>
                <a:gd name="T7" fmla="*/ 2 h 89"/>
                <a:gd name="T8" fmla="*/ 0 w 70"/>
                <a:gd name="T9" fmla="*/ 2 h 89"/>
                <a:gd name="T10" fmla="*/ 0 w 70"/>
                <a:gd name="T11" fmla="*/ 89 h 89"/>
                <a:gd name="T12" fmla="*/ 17 w 70"/>
                <a:gd name="T13" fmla="*/ 89 h 89"/>
                <a:gd name="T14" fmla="*/ 17 w 70"/>
                <a:gd name="T15" fmla="*/ 34 h 89"/>
                <a:gd name="T16" fmla="*/ 22 w 70"/>
                <a:gd name="T17" fmla="*/ 21 h 89"/>
                <a:gd name="T18" fmla="*/ 35 w 70"/>
                <a:gd name="T19" fmla="*/ 17 h 89"/>
                <a:gd name="T20" fmla="*/ 48 w 70"/>
                <a:gd name="T21" fmla="*/ 22 h 89"/>
                <a:gd name="T22" fmla="*/ 53 w 70"/>
                <a:gd name="T23" fmla="*/ 36 h 89"/>
                <a:gd name="T24" fmla="*/ 53 w 70"/>
                <a:gd name="T25" fmla="*/ 89 h 89"/>
                <a:gd name="T26" fmla="*/ 70 w 70"/>
                <a:gd name="T27" fmla="*/ 89 h 89"/>
                <a:gd name="T28" fmla="*/ 70 w 70"/>
                <a:gd name="T29" fmla="*/ 36 h 89"/>
                <a:gd name="T30" fmla="*/ 62 w 70"/>
                <a:gd name="T31" fmla="*/ 10 h 89"/>
                <a:gd name="T32" fmla="*/ 40 w 70"/>
                <a:gd name="T3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9">
                  <a:moveTo>
                    <a:pt x="40" y="0"/>
                  </a:moveTo>
                  <a:cubicBezTo>
                    <a:pt x="35" y="0"/>
                    <a:pt x="30" y="2"/>
                    <a:pt x="26" y="5"/>
                  </a:cubicBezTo>
                  <a:cubicBezTo>
                    <a:pt x="22" y="7"/>
                    <a:pt x="20" y="10"/>
                    <a:pt x="17" y="14"/>
                  </a:cubicBezTo>
                  <a:cubicBezTo>
                    <a:pt x="17" y="2"/>
                    <a:pt x="17" y="2"/>
                    <a:pt x="17" y="2"/>
                  </a:cubicBezTo>
                  <a:cubicBezTo>
                    <a:pt x="0" y="2"/>
                    <a:pt x="0" y="2"/>
                    <a:pt x="0" y="2"/>
                  </a:cubicBezTo>
                  <a:cubicBezTo>
                    <a:pt x="0" y="89"/>
                    <a:pt x="0" y="89"/>
                    <a:pt x="0" y="89"/>
                  </a:cubicBezTo>
                  <a:cubicBezTo>
                    <a:pt x="17" y="89"/>
                    <a:pt x="17" y="89"/>
                    <a:pt x="17" y="89"/>
                  </a:cubicBezTo>
                  <a:cubicBezTo>
                    <a:pt x="17" y="34"/>
                    <a:pt x="17" y="34"/>
                    <a:pt x="17" y="34"/>
                  </a:cubicBezTo>
                  <a:cubicBezTo>
                    <a:pt x="17" y="28"/>
                    <a:pt x="19" y="24"/>
                    <a:pt x="22" y="21"/>
                  </a:cubicBezTo>
                  <a:cubicBezTo>
                    <a:pt x="25" y="18"/>
                    <a:pt x="29" y="17"/>
                    <a:pt x="35" y="17"/>
                  </a:cubicBezTo>
                  <a:cubicBezTo>
                    <a:pt x="40" y="17"/>
                    <a:pt x="45" y="18"/>
                    <a:pt x="48" y="22"/>
                  </a:cubicBezTo>
                  <a:cubicBezTo>
                    <a:pt x="51" y="25"/>
                    <a:pt x="53" y="30"/>
                    <a:pt x="53" y="36"/>
                  </a:cubicBezTo>
                  <a:cubicBezTo>
                    <a:pt x="53" y="89"/>
                    <a:pt x="53" y="89"/>
                    <a:pt x="53" y="89"/>
                  </a:cubicBezTo>
                  <a:cubicBezTo>
                    <a:pt x="70" y="89"/>
                    <a:pt x="70" y="89"/>
                    <a:pt x="70" y="89"/>
                  </a:cubicBezTo>
                  <a:cubicBezTo>
                    <a:pt x="70" y="36"/>
                    <a:pt x="70" y="36"/>
                    <a:pt x="70" y="36"/>
                  </a:cubicBezTo>
                  <a:cubicBezTo>
                    <a:pt x="70" y="25"/>
                    <a:pt x="67" y="16"/>
                    <a:pt x="62" y="10"/>
                  </a:cubicBezTo>
                  <a:cubicBezTo>
                    <a:pt x="57" y="3"/>
                    <a:pt x="50" y="0"/>
                    <a:pt x="40" y="0"/>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9" name="Rectangle 11"/>
            <p:cNvSpPr>
              <a:spLocks noChangeArrowheads="1"/>
            </p:cNvSpPr>
            <p:nvPr/>
          </p:nvSpPr>
          <p:spPr bwMode="auto">
            <a:xfrm>
              <a:off x="1963017" y="2283444"/>
              <a:ext cx="14157" cy="74324"/>
            </a:xfrm>
            <a:prstGeom prst="rect">
              <a:avLst/>
            </a:pr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12"/>
            <p:cNvSpPr>
              <a:spLocks/>
            </p:cNvSpPr>
            <p:nvPr/>
          </p:nvSpPr>
          <p:spPr bwMode="auto">
            <a:xfrm>
              <a:off x="2024953" y="2281674"/>
              <a:ext cx="58397" cy="76093"/>
            </a:xfrm>
            <a:custGeom>
              <a:avLst/>
              <a:gdLst>
                <a:gd name="T0" fmla="*/ 40 w 70"/>
                <a:gd name="T1" fmla="*/ 0 h 89"/>
                <a:gd name="T2" fmla="*/ 26 w 70"/>
                <a:gd name="T3" fmla="*/ 5 h 89"/>
                <a:gd name="T4" fmla="*/ 17 w 70"/>
                <a:gd name="T5" fmla="*/ 14 h 89"/>
                <a:gd name="T6" fmla="*/ 17 w 70"/>
                <a:gd name="T7" fmla="*/ 2 h 89"/>
                <a:gd name="T8" fmla="*/ 0 w 70"/>
                <a:gd name="T9" fmla="*/ 2 h 89"/>
                <a:gd name="T10" fmla="*/ 0 w 70"/>
                <a:gd name="T11" fmla="*/ 89 h 89"/>
                <a:gd name="T12" fmla="*/ 17 w 70"/>
                <a:gd name="T13" fmla="*/ 89 h 89"/>
                <a:gd name="T14" fmla="*/ 17 w 70"/>
                <a:gd name="T15" fmla="*/ 34 h 89"/>
                <a:gd name="T16" fmla="*/ 21 w 70"/>
                <a:gd name="T17" fmla="*/ 21 h 89"/>
                <a:gd name="T18" fmla="*/ 34 w 70"/>
                <a:gd name="T19" fmla="*/ 17 h 89"/>
                <a:gd name="T20" fmla="*/ 48 w 70"/>
                <a:gd name="T21" fmla="*/ 22 h 89"/>
                <a:gd name="T22" fmla="*/ 53 w 70"/>
                <a:gd name="T23" fmla="*/ 36 h 89"/>
                <a:gd name="T24" fmla="*/ 53 w 70"/>
                <a:gd name="T25" fmla="*/ 89 h 89"/>
                <a:gd name="T26" fmla="*/ 70 w 70"/>
                <a:gd name="T27" fmla="*/ 89 h 89"/>
                <a:gd name="T28" fmla="*/ 70 w 70"/>
                <a:gd name="T29" fmla="*/ 36 h 89"/>
                <a:gd name="T30" fmla="*/ 62 w 70"/>
                <a:gd name="T31" fmla="*/ 10 h 89"/>
                <a:gd name="T32" fmla="*/ 40 w 70"/>
                <a:gd name="T3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9">
                  <a:moveTo>
                    <a:pt x="40" y="0"/>
                  </a:moveTo>
                  <a:cubicBezTo>
                    <a:pt x="35" y="0"/>
                    <a:pt x="30" y="2"/>
                    <a:pt x="26" y="5"/>
                  </a:cubicBezTo>
                  <a:cubicBezTo>
                    <a:pt x="22" y="7"/>
                    <a:pt x="19" y="10"/>
                    <a:pt x="17" y="14"/>
                  </a:cubicBezTo>
                  <a:cubicBezTo>
                    <a:pt x="17" y="2"/>
                    <a:pt x="17" y="2"/>
                    <a:pt x="17" y="2"/>
                  </a:cubicBezTo>
                  <a:cubicBezTo>
                    <a:pt x="0" y="2"/>
                    <a:pt x="0" y="2"/>
                    <a:pt x="0" y="2"/>
                  </a:cubicBezTo>
                  <a:cubicBezTo>
                    <a:pt x="0" y="89"/>
                    <a:pt x="0" y="89"/>
                    <a:pt x="0" y="89"/>
                  </a:cubicBezTo>
                  <a:cubicBezTo>
                    <a:pt x="17" y="89"/>
                    <a:pt x="17" y="89"/>
                    <a:pt x="17" y="89"/>
                  </a:cubicBezTo>
                  <a:cubicBezTo>
                    <a:pt x="17" y="34"/>
                    <a:pt x="17" y="34"/>
                    <a:pt x="17" y="34"/>
                  </a:cubicBezTo>
                  <a:cubicBezTo>
                    <a:pt x="17" y="28"/>
                    <a:pt x="18" y="24"/>
                    <a:pt x="21" y="21"/>
                  </a:cubicBezTo>
                  <a:cubicBezTo>
                    <a:pt x="25" y="18"/>
                    <a:pt x="29" y="17"/>
                    <a:pt x="34" y="17"/>
                  </a:cubicBezTo>
                  <a:cubicBezTo>
                    <a:pt x="40" y="17"/>
                    <a:pt x="45" y="18"/>
                    <a:pt x="48" y="22"/>
                  </a:cubicBezTo>
                  <a:cubicBezTo>
                    <a:pt x="51" y="25"/>
                    <a:pt x="53" y="30"/>
                    <a:pt x="53" y="36"/>
                  </a:cubicBezTo>
                  <a:cubicBezTo>
                    <a:pt x="53" y="89"/>
                    <a:pt x="53" y="89"/>
                    <a:pt x="53" y="89"/>
                  </a:cubicBezTo>
                  <a:cubicBezTo>
                    <a:pt x="70" y="89"/>
                    <a:pt x="70" y="89"/>
                    <a:pt x="70" y="89"/>
                  </a:cubicBezTo>
                  <a:cubicBezTo>
                    <a:pt x="70" y="36"/>
                    <a:pt x="70" y="36"/>
                    <a:pt x="70" y="36"/>
                  </a:cubicBezTo>
                  <a:cubicBezTo>
                    <a:pt x="70" y="25"/>
                    <a:pt x="67" y="16"/>
                    <a:pt x="62" y="10"/>
                  </a:cubicBezTo>
                  <a:cubicBezTo>
                    <a:pt x="57" y="3"/>
                    <a:pt x="49" y="0"/>
                    <a:pt x="40" y="0"/>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1" name="Freeform 13"/>
            <p:cNvSpPr>
              <a:spLocks noEditPoints="1"/>
            </p:cNvSpPr>
            <p:nvPr/>
          </p:nvSpPr>
          <p:spPr bwMode="auto">
            <a:xfrm>
              <a:off x="2128652" y="2281674"/>
              <a:ext cx="57689" cy="105823"/>
            </a:xfrm>
            <a:custGeom>
              <a:avLst/>
              <a:gdLst>
                <a:gd name="T0" fmla="*/ 52 w 69"/>
                <a:gd name="T1" fmla="*/ 13 h 124"/>
                <a:gd name="T2" fmla="*/ 43 w 69"/>
                <a:gd name="T3" fmla="*/ 4 h 124"/>
                <a:gd name="T4" fmla="*/ 29 w 69"/>
                <a:gd name="T5" fmla="*/ 0 h 124"/>
                <a:gd name="T6" fmla="*/ 14 w 69"/>
                <a:gd name="T7" fmla="*/ 4 h 124"/>
                <a:gd name="T8" fmla="*/ 4 w 69"/>
                <a:gd name="T9" fmla="*/ 16 h 124"/>
                <a:gd name="T10" fmla="*/ 0 w 69"/>
                <a:gd name="T11" fmla="*/ 36 h 124"/>
                <a:gd name="T12" fmla="*/ 0 w 69"/>
                <a:gd name="T13" fmla="*/ 55 h 124"/>
                <a:gd name="T14" fmla="*/ 4 w 69"/>
                <a:gd name="T15" fmla="*/ 74 h 124"/>
                <a:gd name="T16" fmla="*/ 14 w 69"/>
                <a:gd name="T17" fmla="*/ 86 h 124"/>
                <a:gd name="T18" fmla="*/ 30 w 69"/>
                <a:gd name="T19" fmla="*/ 90 h 124"/>
                <a:gd name="T20" fmla="*/ 45 w 69"/>
                <a:gd name="T21" fmla="*/ 86 h 124"/>
                <a:gd name="T22" fmla="*/ 52 w 69"/>
                <a:gd name="T23" fmla="*/ 77 h 124"/>
                <a:gd name="T24" fmla="*/ 52 w 69"/>
                <a:gd name="T25" fmla="*/ 89 h 124"/>
                <a:gd name="T26" fmla="*/ 47 w 69"/>
                <a:gd name="T27" fmla="*/ 104 h 124"/>
                <a:gd name="T28" fmla="*/ 32 w 69"/>
                <a:gd name="T29" fmla="*/ 109 h 124"/>
                <a:gd name="T30" fmla="*/ 22 w 69"/>
                <a:gd name="T31" fmla="*/ 107 h 124"/>
                <a:gd name="T32" fmla="*/ 14 w 69"/>
                <a:gd name="T33" fmla="*/ 100 h 124"/>
                <a:gd name="T34" fmla="*/ 2 w 69"/>
                <a:gd name="T35" fmla="*/ 110 h 124"/>
                <a:gd name="T36" fmla="*/ 14 w 69"/>
                <a:gd name="T37" fmla="*/ 120 h 124"/>
                <a:gd name="T38" fmla="*/ 22 w 69"/>
                <a:gd name="T39" fmla="*/ 124 h 124"/>
                <a:gd name="T40" fmla="*/ 32 w 69"/>
                <a:gd name="T41" fmla="*/ 124 h 124"/>
                <a:gd name="T42" fmla="*/ 52 w 69"/>
                <a:gd name="T43" fmla="*/ 120 h 124"/>
                <a:gd name="T44" fmla="*/ 65 w 69"/>
                <a:gd name="T45" fmla="*/ 107 h 124"/>
                <a:gd name="T46" fmla="*/ 69 w 69"/>
                <a:gd name="T47" fmla="*/ 86 h 124"/>
                <a:gd name="T48" fmla="*/ 69 w 69"/>
                <a:gd name="T49" fmla="*/ 2 h 124"/>
                <a:gd name="T50" fmla="*/ 52 w 69"/>
                <a:gd name="T51" fmla="*/ 2 h 124"/>
                <a:gd name="T52" fmla="*/ 52 w 69"/>
                <a:gd name="T53" fmla="*/ 13 h 124"/>
                <a:gd name="T54" fmla="*/ 50 w 69"/>
                <a:gd name="T55" fmla="*/ 66 h 124"/>
                <a:gd name="T56" fmla="*/ 44 w 69"/>
                <a:gd name="T57" fmla="*/ 72 h 124"/>
                <a:gd name="T58" fmla="*/ 35 w 69"/>
                <a:gd name="T59" fmla="*/ 75 h 124"/>
                <a:gd name="T60" fmla="*/ 22 w 69"/>
                <a:gd name="T61" fmla="*/ 69 h 124"/>
                <a:gd name="T62" fmla="*/ 17 w 69"/>
                <a:gd name="T63" fmla="*/ 55 h 124"/>
                <a:gd name="T64" fmla="*/ 17 w 69"/>
                <a:gd name="T65" fmla="*/ 36 h 124"/>
                <a:gd name="T66" fmla="*/ 22 w 69"/>
                <a:gd name="T67" fmla="*/ 21 h 124"/>
                <a:gd name="T68" fmla="*/ 35 w 69"/>
                <a:gd name="T69" fmla="*/ 16 h 124"/>
                <a:gd name="T70" fmla="*/ 44 w 69"/>
                <a:gd name="T71" fmla="*/ 18 h 124"/>
                <a:gd name="T72" fmla="*/ 50 w 69"/>
                <a:gd name="T73" fmla="*/ 24 h 124"/>
                <a:gd name="T74" fmla="*/ 52 w 69"/>
                <a:gd name="T75" fmla="*/ 33 h 124"/>
                <a:gd name="T76" fmla="*/ 52 w 69"/>
                <a:gd name="T77" fmla="*/ 57 h 124"/>
                <a:gd name="T78" fmla="*/ 50 w 69"/>
                <a:gd name="T79" fmla="*/ 6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124">
                  <a:moveTo>
                    <a:pt x="52" y="13"/>
                  </a:moveTo>
                  <a:cubicBezTo>
                    <a:pt x="50" y="9"/>
                    <a:pt x="47" y="6"/>
                    <a:pt x="43" y="4"/>
                  </a:cubicBezTo>
                  <a:cubicBezTo>
                    <a:pt x="39" y="1"/>
                    <a:pt x="35" y="0"/>
                    <a:pt x="29" y="0"/>
                  </a:cubicBezTo>
                  <a:cubicBezTo>
                    <a:pt x="23" y="0"/>
                    <a:pt x="18" y="1"/>
                    <a:pt x="14" y="4"/>
                  </a:cubicBezTo>
                  <a:cubicBezTo>
                    <a:pt x="9" y="7"/>
                    <a:pt x="6" y="11"/>
                    <a:pt x="4" y="16"/>
                  </a:cubicBezTo>
                  <a:cubicBezTo>
                    <a:pt x="1" y="22"/>
                    <a:pt x="0" y="28"/>
                    <a:pt x="0" y="36"/>
                  </a:cubicBezTo>
                  <a:cubicBezTo>
                    <a:pt x="0" y="55"/>
                    <a:pt x="0" y="55"/>
                    <a:pt x="0" y="55"/>
                  </a:cubicBezTo>
                  <a:cubicBezTo>
                    <a:pt x="0" y="62"/>
                    <a:pt x="1" y="69"/>
                    <a:pt x="4" y="74"/>
                  </a:cubicBezTo>
                  <a:cubicBezTo>
                    <a:pt x="6" y="79"/>
                    <a:pt x="9" y="83"/>
                    <a:pt x="14" y="86"/>
                  </a:cubicBezTo>
                  <a:cubicBezTo>
                    <a:pt x="18" y="89"/>
                    <a:pt x="24" y="90"/>
                    <a:pt x="30" y="90"/>
                  </a:cubicBezTo>
                  <a:cubicBezTo>
                    <a:pt x="36" y="90"/>
                    <a:pt x="41" y="89"/>
                    <a:pt x="45" y="86"/>
                  </a:cubicBezTo>
                  <a:cubicBezTo>
                    <a:pt x="48" y="83"/>
                    <a:pt x="50" y="80"/>
                    <a:pt x="52" y="77"/>
                  </a:cubicBezTo>
                  <a:cubicBezTo>
                    <a:pt x="52" y="89"/>
                    <a:pt x="52" y="89"/>
                    <a:pt x="52" y="89"/>
                  </a:cubicBezTo>
                  <a:cubicBezTo>
                    <a:pt x="52" y="95"/>
                    <a:pt x="50" y="100"/>
                    <a:pt x="47" y="104"/>
                  </a:cubicBezTo>
                  <a:cubicBezTo>
                    <a:pt x="43" y="107"/>
                    <a:pt x="38" y="109"/>
                    <a:pt x="32" y="109"/>
                  </a:cubicBezTo>
                  <a:cubicBezTo>
                    <a:pt x="28" y="109"/>
                    <a:pt x="25" y="108"/>
                    <a:pt x="22" y="107"/>
                  </a:cubicBezTo>
                  <a:cubicBezTo>
                    <a:pt x="19" y="105"/>
                    <a:pt x="16" y="103"/>
                    <a:pt x="14" y="100"/>
                  </a:cubicBezTo>
                  <a:cubicBezTo>
                    <a:pt x="2" y="110"/>
                    <a:pt x="2" y="110"/>
                    <a:pt x="2" y="110"/>
                  </a:cubicBezTo>
                  <a:cubicBezTo>
                    <a:pt x="5" y="115"/>
                    <a:pt x="9" y="118"/>
                    <a:pt x="14" y="120"/>
                  </a:cubicBezTo>
                  <a:cubicBezTo>
                    <a:pt x="19" y="123"/>
                    <a:pt x="22" y="124"/>
                    <a:pt x="22" y="124"/>
                  </a:cubicBezTo>
                  <a:cubicBezTo>
                    <a:pt x="22" y="124"/>
                    <a:pt x="25" y="124"/>
                    <a:pt x="32" y="124"/>
                  </a:cubicBezTo>
                  <a:cubicBezTo>
                    <a:pt x="40" y="124"/>
                    <a:pt x="46" y="123"/>
                    <a:pt x="52" y="120"/>
                  </a:cubicBezTo>
                  <a:cubicBezTo>
                    <a:pt x="58" y="117"/>
                    <a:pt x="62" y="112"/>
                    <a:pt x="65" y="107"/>
                  </a:cubicBezTo>
                  <a:cubicBezTo>
                    <a:pt x="68" y="101"/>
                    <a:pt x="69" y="94"/>
                    <a:pt x="69" y="86"/>
                  </a:cubicBezTo>
                  <a:cubicBezTo>
                    <a:pt x="69" y="2"/>
                    <a:pt x="69" y="2"/>
                    <a:pt x="69" y="2"/>
                  </a:cubicBezTo>
                  <a:cubicBezTo>
                    <a:pt x="52" y="2"/>
                    <a:pt x="52" y="2"/>
                    <a:pt x="52" y="2"/>
                  </a:cubicBezTo>
                  <a:lnTo>
                    <a:pt x="52" y="13"/>
                  </a:lnTo>
                  <a:close/>
                  <a:moveTo>
                    <a:pt x="50" y="66"/>
                  </a:moveTo>
                  <a:cubicBezTo>
                    <a:pt x="49" y="69"/>
                    <a:pt x="47" y="71"/>
                    <a:pt x="44" y="72"/>
                  </a:cubicBezTo>
                  <a:cubicBezTo>
                    <a:pt x="42" y="74"/>
                    <a:pt x="39" y="75"/>
                    <a:pt x="35" y="75"/>
                  </a:cubicBezTo>
                  <a:cubicBezTo>
                    <a:pt x="29" y="75"/>
                    <a:pt x="25" y="73"/>
                    <a:pt x="22" y="69"/>
                  </a:cubicBezTo>
                  <a:cubicBezTo>
                    <a:pt x="19" y="66"/>
                    <a:pt x="17" y="61"/>
                    <a:pt x="17" y="55"/>
                  </a:cubicBezTo>
                  <a:cubicBezTo>
                    <a:pt x="17" y="36"/>
                    <a:pt x="17" y="36"/>
                    <a:pt x="17" y="36"/>
                  </a:cubicBezTo>
                  <a:cubicBezTo>
                    <a:pt x="17" y="29"/>
                    <a:pt x="19" y="25"/>
                    <a:pt x="22" y="21"/>
                  </a:cubicBezTo>
                  <a:cubicBezTo>
                    <a:pt x="25" y="17"/>
                    <a:pt x="29" y="16"/>
                    <a:pt x="35" y="16"/>
                  </a:cubicBezTo>
                  <a:cubicBezTo>
                    <a:pt x="39" y="16"/>
                    <a:pt x="42" y="16"/>
                    <a:pt x="44" y="18"/>
                  </a:cubicBezTo>
                  <a:cubicBezTo>
                    <a:pt x="47" y="19"/>
                    <a:pt x="49" y="21"/>
                    <a:pt x="50" y="24"/>
                  </a:cubicBezTo>
                  <a:cubicBezTo>
                    <a:pt x="51" y="26"/>
                    <a:pt x="52" y="30"/>
                    <a:pt x="52" y="33"/>
                  </a:cubicBezTo>
                  <a:cubicBezTo>
                    <a:pt x="52" y="57"/>
                    <a:pt x="52" y="57"/>
                    <a:pt x="52" y="57"/>
                  </a:cubicBezTo>
                  <a:cubicBezTo>
                    <a:pt x="52" y="60"/>
                    <a:pt x="51" y="64"/>
                    <a:pt x="50" y="66"/>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2" name="Freeform 14"/>
            <p:cNvSpPr>
              <a:spLocks noEditPoints="1"/>
            </p:cNvSpPr>
            <p:nvPr/>
          </p:nvSpPr>
          <p:spPr bwMode="auto">
            <a:xfrm>
              <a:off x="2282962" y="2253006"/>
              <a:ext cx="81756" cy="105469"/>
            </a:xfrm>
            <a:custGeom>
              <a:avLst/>
              <a:gdLst>
                <a:gd name="T0" fmla="*/ 83 w 98"/>
                <a:gd name="T1" fmla="*/ 95 h 124"/>
                <a:gd name="T2" fmla="*/ 89 w 98"/>
                <a:gd name="T3" fmla="*/ 61 h 124"/>
                <a:gd name="T4" fmla="*/ 73 w 98"/>
                <a:gd name="T5" fmla="*/ 61 h 124"/>
                <a:gd name="T6" fmla="*/ 69 w 98"/>
                <a:gd name="T7" fmla="*/ 87 h 124"/>
                <a:gd name="T8" fmla="*/ 67 w 98"/>
                <a:gd name="T9" fmla="*/ 90 h 124"/>
                <a:gd name="T10" fmla="*/ 43 w 98"/>
                <a:gd name="T11" fmla="*/ 63 h 124"/>
                <a:gd name="T12" fmla="*/ 35 w 98"/>
                <a:gd name="T13" fmla="*/ 54 h 124"/>
                <a:gd name="T14" fmla="*/ 30 w 98"/>
                <a:gd name="T15" fmla="*/ 43 h 124"/>
                <a:gd name="T16" fmla="*/ 29 w 98"/>
                <a:gd name="T17" fmla="*/ 33 h 124"/>
                <a:gd name="T18" fmla="*/ 33 w 98"/>
                <a:gd name="T19" fmla="*/ 21 h 124"/>
                <a:gd name="T20" fmla="*/ 44 w 98"/>
                <a:gd name="T21" fmla="*/ 16 h 124"/>
                <a:gd name="T22" fmla="*/ 56 w 98"/>
                <a:gd name="T23" fmla="*/ 20 h 124"/>
                <a:gd name="T24" fmla="*/ 60 w 98"/>
                <a:gd name="T25" fmla="*/ 32 h 124"/>
                <a:gd name="T26" fmla="*/ 60 w 98"/>
                <a:gd name="T27" fmla="*/ 34 h 124"/>
                <a:gd name="T28" fmla="*/ 77 w 98"/>
                <a:gd name="T29" fmla="*/ 34 h 124"/>
                <a:gd name="T30" fmla="*/ 77 w 98"/>
                <a:gd name="T31" fmla="*/ 32 h 124"/>
                <a:gd name="T32" fmla="*/ 68 w 98"/>
                <a:gd name="T33" fmla="*/ 8 h 124"/>
                <a:gd name="T34" fmla="*/ 44 w 98"/>
                <a:gd name="T35" fmla="*/ 0 h 124"/>
                <a:gd name="T36" fmla="*/ 20 w 98"/>
                <a:gd name="T37" fmla="*/ 8 h 124"/>
                <a:gd name="T38" fmla="*/ 12 w 98"/>
                <a:gd name="T39" fmla="*/ 33 h 124"/>
                <a:gd name="T40" fmla="*/ 14 w 98"/>
                <a:gd name="T41" fmla="*/ 48 h 124"/>
                <a:gd name="T42" fmla="*/ 18 w 98"/>
                <a:gd name="T43" fmla="*/ 58 h 124"/>
                <a:gd name="T44" fmla="*/ 8 w 98"/>
                <a:gd name="T45" fmla="*/ 65 h 124"/>
                <a:gd name="T46" fmla="*/ 0 w 98"/>
                <a:gd name="T47" fmla="*/ 89 h 124"/>
                <a:gd name="T48" fmla="*/ 4 w 98"/>
                <a:gd name="T49" fmla="*/ 108 h 124"/>
                <a:gd name="T50" fmla="*/ 16 w 98"/>
                <a:gd name="T51" fmla="*/ 120 h 124"/>
                <a:gd name="T52" fmla="*/ 36 w 98"/>
                <a:gd name="T53" fmla="*/ 124 h 124"/>
                <a:gd name="T54" fmla="*/ 65 w 98"/>
                <a:gd name="T55" fmla="*/ 116 h 124"/>
                <a:gd name="T56" fmla="*/ 68 w 98"/>
                <a:gd name="T57" fmla="*/ 114 h 124"/>
                <a:gd name="T58" fmla="*/ 77 w 98"/>
                <a:gd name="T59" fmla="*/ 123 h 124"/>
                <a:gd name="T60" fmla="*/ 98 w 98"/>
                <a:gd name="T61" fmla="*/ 123 h 124"/>
                <a:gd name="T62" fmla="*/ 79 w 98"/>
                <a:gd name="T63" fmla="*/ 102 h 124"/>
                <a:gd name="T64" fmla="*/ 83 w 98"/>
                <a:gd name="T65" fmla="*/ 95 h 124"/>
                <a:gd name="T66" fmla="*/ 58 w 98"/>
                <a:gd name="T67" fmla="*/ 103 h 124"/>
                <a:gd name="T68" fmla="*/ 40 w 98"/>
                <a:gd name="T69" fmla="*/ 109 h 124"/>
                <a:gd name="T70" fmla="*/ 22 w 98"/>
                <a:gd name="T71" fmla="*/ 103 h 124"/>
                <a:gd name="T72" fmla="*/ 16 w 98"/>
                <a:gd name="T73" fmla="*/ 89 h 124"/>
                <a:gd name="T74" fmla="*/ 22 w 98"/>
                <a:gd name="T75" fmla="*/ 74 h 124"/>
                <a:gd name="T76" fmla="*/ 28 w 98"/>
                <a:gd name="T77" fmla="*/ 71 h 124"/>
                <a:gd name="T78" fmla="*/ 30 w 98"/>
                <a:gd name="T79" fmla="*/ 74 h 124"/>
                <a:gd name="T80" fmla="*/ 58 w 98"/>
                <a:gd name="T81" fmla="*/ 103 h 124"/>
                <a:gd name="T82" fmla="*/ 58 w 98"/>
                <a:gd name="T83"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24">
                  <a:moveTo>
                    <a:pt x="83" y="95"/>
                  </a:moveTo>
                  <a:cubicBezTo>
                    <a:pt x="87" y="86"/>
                    <a:pt x="89" y="74"/>
                    <a:pt x="89" y="61"/>
                  </a:cubicBezTo>
                  <a:cubicBezTo>
                    <a:pt x="73" y="61"/>
                    <a:pt x="73" y="61"/>
                    <a:pt x="73" y="61"/>
                  </a:cubicBezTo>
                  <a:cubicBezTo>
                    <a:pt x="73" y="71"/>
                    <a:pt x="72" y="80"/>
                    <a:pt x="69" y="87"/>
                  </a:cubicBezTo>
                  <a:cubicBezTo>
                    <a:pt x="69" y="88"/>
                    <a:pt x="68" y="89"/>
                    <a:pt x="67" y="90"/>
                  </a:cubicBezTo>
                  <a:cubicBezTo>
                    <a:pt x="43" y="63"/>
                    <a:pt x="43" y="63"/>
                    <a:pt x="43" y="63"/>
                  </a:cubicBezTo>
                  <a:cubicBezTo>
                    <a:pt x="40" y="60"/>
                    <a:pt x="37" y="57"/>
                    <a:pt x="35" y="54"/>
                  </a:cubicBezTo>
                  <a:cubicBezTo>
                    <a:pt x="33" y="50"/>
                    <a:pt x="31" y="47"/>
                    <a:pt x="30" y="43"/>
                  </a:cubicBezTo>
                  <a:cubicBezTo>
                    <a:pt x="29" y="40"/>
                    <a:pt x="29" y="37"/>
                    <a:pt x="29" y="33"/>
                  </a:cubicBezTo>
                  <a:cubicBezTo>
                    <a:pt x="29" y="28"/>
                    <a:pt x="30" y="24"/>
                    <a:pt x="33" y="21"/>
                  </a:cubicBezTo>
                  <a:cubicBezTo>
                    <a:pt x="36" y="18"/>
                    <a:pt x="39" y="16"/>
                    <a:pt x="44" y="16"/>
                  </a:cubicBezTo>
                  <a:cubicBezTo>
                    <a:pt x="49" y="16"/>
                    <a:pt x="53" y="18"/>
                    <a:pt x="56" y="20"/>
                  </a:cubicBezTo>
                  <a:cubicBezTo>
                    <a:pt x="58" y="23"/>
                    <a:pt x="60" y="27"/>
                    <a:pt x="60" y="32"/>
                  </a:cubicBezTo>
                  <a:cubicBezTo>
                    <a:pt x="60" y="34"/>
                    <a:pt x="60" y="34"/>
                    <a:pt x="60" y="34"/>
                  </a:cubicBezTo>
                  <a:cubicBezTo>
                    <a:pt x="77" y="34"/>
                    <a:pt x="77" y="34"/>
                    <a:pt x="77" y="34"/>
                  </a:cubicBezTo>
                  <a:cubicBezTo>
                    <a:pt x="77" y="32"/>
                    <a:pt x="77" y="32"/>
                    <a:pt x="77" y="32"/>
                  </a:cubicBezTo>
                  <a:cubicBezTo>
                    <a:pt x="77" y="22"/>
                    <a:pt x="74" y="14"/>
                    <a:pt x="68" y="8"/>
                  </a:cubicBezTo>
                  <a:cubicBezTo>
                    <a:pt x="63" y="3"/>
                    <a:pt x="55" y="0"/>
                    <a:pt x="44" y="0"/>
                  </a:cubicBezTo>
                  <a:cubicBezTo>
                    <a:pt x="34" y="0"/>
                    <a:pt x="26" y="3"/>
                    <a:pt x="20" y="8"/>
                  </a:cubicBezTo>
                  <a:cubicBezTo>
                    <a:pt x="15" y="14"/>
                    <a:pt x="12" y="23"/>
                    <a:pt x="12" y="33"/>
                  </a:cubicBezTo>
                  <a:cubicBezTo>
                    <a:pt x="12" y="38"/>
                    <a:pt x="12" y="43"/>
                    <a:pt x="14" y="48"/>
                  </a:cubicBezTo>
                  <a:cubicBezTo>
                    <a:pt x="15" y="51"/>
                    <a:pt x="16" y="55"/>
                    <a:pt x="18" y="58"/>
                  </a:cubicBezTo>
                  <a:cubicBezTo>
                    <a:pt x="14" y="60"/>
                    <a:pt x="11" y="62"/>
                    <a:pt x="8" y="65"/>
                  </a:cubicBezTo>
                  <a:cubicBezTo>
                    <a:pt x="3" y="71"/>
                    <a:pt x="0" y="79"/>
                    <a:pt x="0" y="89"/>
                  </a:cubicBezTo>
                  <a:cubicBezTo>
                    <a:pt x="0" y="96"/>
                    <a:pt x="1" y="103"/>
                    <a:pt x="4" y="108"/>
                  </a:cubicBezTo>
                  <a:cubicBezTo>
                    <a:pt x="7" y="113"/>
                    <a:pt x="11" y="117"/>
                    <a:pt x="16" y="120"/>
                  </a:cubicBezTo>
                  <a:cubicBezTo>
                    <a:pt x="22" y="123"/>
                    <a:pt x="28" y="124"/>
                    <a:pt x="36" y="124"/>
                  </a:cubicBezTo>
                  <a:cubicBezTo>
                    <a:pt x="47" y="124"/>
                    <a:pt x="57" y="121"/>
                    <a:pt x="65" y="116"/>
                  </a:cubicBezTo>
                  <a:cubicBezTo>
                    <a:pt x="66" y="116"/>
                    <a:pt x="67" y="115"/>
                    <a:pt x="68" y="114"/>
                  </a:cubicBezTo>
                  <a:cubicBezTo>
                    <a:pt x="77" y="123"/>
                    <a:pt x="77" y="123"/>
                    <a:pt x="77" y="123"/>
                  </a:cubicBezTo>
                  <a:cubicBezTo>
                    <a:pt x="98" y="123"/>
                    <a:pt x="98" y="123"/>
                    <a:pt x="98" y="123"/>
                  </a:cubicBezTo>
                  <a:cubicBezTo>
                    <a:pt x="79" y="102"/>
                    <a:pt x="79" y="102"/>
                    <a:pt x="79" y="102"/>
                  </a:cubicBezTo>
                  <a:cubicBezTo>
                    <a:pt x="80" y="100"/>
                    <a:pt x="82" y="98"/>
                    <a:pt x="83" y="95"/>
                  </a:cubicBezTo>
                  <a:close/>
                  <a:moveTo>
                    <a:pt x="58" y="103"/>
                  </a:moveTo>
                  <a:cubicBezTo>
                    <a:pt x="53" y="107"/>
                    <a:pt x="47" y="109"/>
                    <a:pt x="40" y="109"/>
                  </a:cubicBezTo>
                  <a:cubicBezTo>
                    <a:pt x="32" y="109"/>
                    <a:pt x="27" y="107"/>
                    <a:pt x="22" y="103"/>
                  </a:cubicBezTo>
                  <a:cubicBezTo>
                    <a:pt x="18" y="100"/>
                    <a:pt x="16" y="95"/>
                    <a:pt x="16" y="89"/>
                  </a:cubicBezTo>
                  <a:cubicBezTo>
                    <a:pt x="16" y="83"/>
                    <a:pt x="18" y="78"/>
                    <a:pt x="22" y="74"/>
                  </a:cubicBezTo>
                  <a:cubicBezTo>
                    <a:pt x="24" y="73"/>
                    <a:pt x="26" y="72"/>
                    <a:pt x="28" y="71"/>
                  </a:cubicBezTo>
                  <a:cubicBezTo>
                    <a:pt x="28" y="72"/>
                    <a:pt x="29" y="73"/>
                    <a:pt x="30" y="74"/>
                  </a:cubicBezTo>
                  <a:cubicBezTo>
                    <a:pt x="58" y="103"/>
                    <a:pt x="58" y="103"/>
                    <a:pt x="58" y="103"/>
                  </a:cubicBezTo>
                  <a:cubicBezTo>
                    <a:pt x="58" y="103"/>
                    <a:pt x="58" y="103"/>
                    <a:pt x="58" y="103"/>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3" name="Freeform 15"/>
            <p:cNvSpPr>
              <a:spLocks/>
            </p:cNvSpPr>
            <p:nvPr/>
          </p:nvSpPr>
          <p:spPr bwMode="auto">
            <a:xfrm>
              <a:off x="2462046" y="2281674"/>
              <a:ext cx="57689" cy="76801"/>
            </a:xfrm>
            <a:custGeom>
              <a:avLst/>
              <a:gdLst>
                <a:gd name="T0" fmla="*/ 22 w 69"/>
                <a:gd name="T1" fmla="*/ 22 h 90"/>
                <a:gd name="T2" fmla="*/ 37 w 69"/>
                <a:gd name="T3" fmla="*/ 17 h 90"/>
                <a:gd name="T4" fmla="*/ 48 w 69"/>
                <a:gd name="T5" fmla="*/ 19 h 90"/>
                <a:gd name="T6" fmla="*/ 56 w 69"/>
                <a:gd name="T7" fmla="*/ 25 h 90"/>
                <a:gd name="T8" fmla="*/ 69 w 69"/>
                <a:gd name="T9" fmla="*/ 14 h 90"/>
                <a:gd name="T10" fmla="*/ 61 w 69"/>
                <a:gd name="T11" fmla="*/ 7 h 90"/>
                <a:gd name="T12" fmla="*/ 50 w 69"/>
                <a:gd name="T13" fmla="*/ 2 h 90"/>
                <a:gd name="T14" fmla="*/ 37 w 69"/>
                <a:gd name="T15" fmla="*/ 0 h 90"/>
                <a:gd name="T16" fmla="*/ 17 w 69"/>
                <a:gd name="T17" fmla="*/ 5 h 90"/>
                <a:gd name="T18" fmla="*/ 4 w 69"/>
                <a:gd name="T19" fmla="*/ 18 h 90"/>
                <a:gd name="T20" fmla="*/ 0 w 69"/>
                <a:gd name="T21" fmla="*/ 38 h 90"/>
                <a:gd name="T22" fmla="*/ 0 w 69"/>
                <a:gd name="T23" fmla="*/ 52 h 90"/>
                <a:gd name="T24" fmla="*/ 4 w 69"/>
                <a:gd name="T25" fmla="*/ 73 h 90"/>
                <a:gd name="T26" fmla="*/ 17 w 69"/>
                <a:gd name="T27" fmla="*/ 85 h 90"/>
                <a:gd name="T28" fmla="*/ 25 w 69"/>
                <a:gd name="T29" fmla="*/ 90 h 90"/>
                <a:gd name="T30" fmla="*/ 37 w 69"/>
                <a:gd name="T31" fmla="*/ 90 h 90"/>
                <a:gd name="T32" fmla="*/ 50 w 69"/>
                <a:gd name="T33" fmla="*/ 88 h 90"/>
                <a:gd name="T34" fmla="*/ 61 w 69"/>
                <a:gd name="T35" fmla="*/ 84 h 90"/>
                <a:gd name="T36" fmla="*/ 69 w 69"/>
                <a:gd name="T37" fmla="*/ 76 h 90"/>
                <a:gd name="T38" fmla="*/ 56 w 69"/>
                <a:gd name="T39" fmla="*/ 64 h 90"/>
                <a:gd name="T40" fmla="*/ 48 w 69"/>
                <a:gd name="T41" fmla="*/ 71 h 90"/>
                <a:gd name="T42" fmla="*/ 37 w 69"/>
                <a:gd name="T43" fmla="*/ 74 h 90"/>
                <a:gd name="T44" fmla="*/ 22 w 69"/>
                <a:gd name="T45" fmla="*/ 68 h 90"/>
                <a:gd name="T46" fmla="*/ 17 w 69"/>
                <a:gd name="T47" fmla="*/ 52 h 90"/>
                <a:gd name="T48" fmla="*/ 17 w 69"/>
                <a:gd name="T49" fmla="*/ 38 h 90"/>
                <a:gd name="T50" fmla="*/ 22 w 69"/>
                <a:gd name="T51" fmla="*/ 2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9" h="90">
                  <a:moveTo>
                    <a:pt x="22" y="22"/>
                  </a:moveTo>
                  <a:cubicBezTo>
                    <a:pt x="26" y="18"/>
                    <a:pt x="31" y="17"/>
                    <a:pt x="37" y="17"/>
                  </a:cubicBezTo>
                  <a:cubicBezTo>
                    <a:pt x="41" y="17"/>
                    <a:pt x="44" y="17"/>
                    <a:pt x="48" y="19"/>
                  </a:cubicBezTo>
                  <a:cubicBezTo>
                    <a:pt x="51" y="20"/>
                    <a:pt x="54" y="23"/>
                    <a:pt x="56" y="25"/>
                  </a:cubicBezTo>
                  <a:cubicBezTo>
                    <a:pt x="69" y="14"/>
                    <a:pt x="69" y="14"/>
                    <a:pt x="69" y="14"/>
                  </a:cubicBezTo>
                  <a:cubicBezTo>
                    <a:pt x="67" y="11"/>
                    <a:pt x="64" y="9"/>
                    <a:pt x="61" y="7"/>
                  </a:cubicBezTo>
                  <a:cubicBezTo>
                    <a:pt x="58" y="5"/>
                    <a:pt x="54" y="3"/>
                    <a:pt x="50" y="2"/>
                  </a:cubicBezTo>
                  <a:cubicBezTo>
                    <a:pt x="46" y="1"/>
                    <a:pt x="42" y="0"/>
                    <a:pt x="37" y="0"/>
                  </a:cubicBezTo>
                  <a:cubicBezTo>
                    <a:pt x="29" y="0"/>
                    <a:pt x="22" y="2"/>
                    <a:pt x="17" y="5"/>
                  </a:cubicBezTo>
                  <a:cubicBezTo>
                    <a:pt x="11" y="8"/>
                    <a:pt x="7" y="12"/>
                    <a:pt x="4" y="18"/>
                  </a:cubicBezTo>
                  <a:cubicBezTo>
                    <a:pt x="1" y="23"/>
                    <a:pt x="0" y="30"/>
                    <a:pt x="0" y="38"/>
                  </a:cubicBezTo>
                  <a:cubicBezTo>
                    <a:pt x="0" y="52"/>
                    <a:pt x="0" y="52"/>
                    <a:pt x="0" y="52"/>
                  </a:cubicBezTo>
                  <a:cubicBezTo>
                    <a:pt x="0" y="60"/>
                    <a:pt x="1" y="67"/>
                    <a:pt x="4" y="73"/>
                  </a:cubicBezTo>
                  <a:cubicBezTo>
                    <a:pt x="7" y="78"/>
                    <a:pt x="11" y="82"/>
                    <a:pt x="17" y="85"/>
                  </a:cubicBezTo>
                  <a:cubicBezTo>
                    <a:pt x="22" y="88"/>
                    <a:pt x="25" y="90"/>
                    <a:pt x="25" y="90"/>
                  </a:cubicBezTo>
                  <a:cubicBezTo>
                    <a:pt x="25" y="90"/>
                    <a:pt x="29" y="90"/>
                    <a:pt x="37" y="90"/>
                  </a:cubicBezTo>
                  <a:cubicBezTo>
                    <a:pt x="42" y="90"/>
                    <a:pt x="46" y="89"/>
                    <a:pt x="50" y="88"/>
                  </a:cubicBezTo>
                  <a:cubicBezTo>
                    <a:pt x="54" y="87"/>
                    <a:pt x="57" y="86"/>
                    <a:pt x="61" y="84"/>
                  </a:cubicBezTo>
                  <a:cubicBezTo>
                    <a:pt x="64" y="82"/>
                    <a:pt x="66" y="79"/>
                    <a:pt x="69" y="76"/>
                  </a:cubicBezTo>
                  <a:cubicBezTo>
                    <a:pt x="56" y="64"/>
                    <a:pt x="56" y="64"/>
                    <a:pt x="56" y="64"/>
                  </a:cubicBezTo>
                  <a:cubicBezTo>
                    <a:pt x="54" y="67"/>
                    <a:pt x="51" y="70"/>
                    <a:pt x="48" y="71"/>
                  </a:cubicBezTo>
                  <a:cubicBezTo>
                    <a:pt x="45" y="73"/>
                    <a:pt x="41" y="74"/>
                    <a:pt x="37" y="74"/>
                  </a:cubicBezTo>
                  <a:cubicBezTo>
                    <a:pt x="31" y="74"/>
                    <a:pt x="26" y="72"/>
                    <a:pt x="22" y="68"/>
                  </a:cubicBezTo>
                  <a:cubicBezTo>
                    <a:pt x="18" y="64"/>
                    <a:pt x="17" y="59"/>
                    <a:pt x="17" y="52"/>
                  </a:cubicBezTo>
                  <a:cubicBezTo>
                    <a:pt x="17" y="38"/>
                    <a:pt x="17" y="38"/>
                    <a:pt x="17" y="38"/>
                  </a:cubicBezTo>
                  <a:cubicBezTo>
                    <a:pt x="17" y="31"/>
                    <a:pt x="18" y="26"/>
                    <a:pt x="22" y="22"/>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4" name="Freeform 16"/>
            <p:cNvSpPr>
              <a:spLocks noEditPoints="1"/>
            </p:cNvSpPr>
            <p:nvPr/>
          </p:nvSpPr>
          <p:spPr bwMode="auto">
            <a:xfrm>
              <a:off x="2559021" y="2281674"/>
              <a:ext cx="60521" cy="76801"/>
            </a:xfrm>
            <a:custGeom>
              <a:avLst/>
              <a:gdLst>
                <a:gd name="T0" fmla="*/ 55 w 72"/>
                <a:gd name="T1" fmla="*/ 5 h 90"/>
                <a:gd name="T2" fmla="*/ 36 w 72"/>
                <a:gd name="T3" fmla="*/ 0 h 90"/>
                <a:gd name="T4" fmla="*/ 16 w 72"/>
                <a:gd name="T5" fmla="*/ 5 h 90"/>
                <a:gd name="T6" fmla="*/ 4 w 72"/>
                <a:gd name="T7" fmla="*/ 18 h 90"/>
                <a:gd name="T8" fmla="*/ 0 w 72"/>
                <a:gd name="T9" fmla="*/ 38 h 90"/>
                <a:gd name="T10" fmla="*/ 0 w 72"/>
                <a:gd name="T11" fmla="*/ 52 h 90"/>
                <a:gd name="T12" fmla="*/ 4 w 72"/>
                <a:gd name="T13" fmla="*/ 73 h 90"/>
                <a:gd name="T14" fmla="*/ 16 w 72"/>
                <a:gd name="T15" fmla="*/ 85 h 90"/>
                <a:gd name="T16" fmla="*/ 36 w 72"/>
                <a:gd name="T17" fmla="*/ 90 h 90"/>
                <a:gd name="T18" fmla="*/ 55 w 72"/>
                <a:gd name="T19" fmla="*/ 85 h 90"/>
                <a:gd name="T20" fmla="*/ 67 w 72"/>
                <a:gd name="T21" fmla="*/ 73 h 90"/>
                <a:gd name="T22" fmla="*/ 72 w 72"/>
                <a:gd name="T23" fmla="*/ 52 h 90"/>
                <a:gd name="T24" fmla="*/ 72 w 72"/>
                <a:gd name="T25" fmla="*/ 38 h 90"/>
                <a:gd name="T26" fmla="*/ 67 w 72"/>
                <a:gd name="T27" fmla="*/ 18 h 90"/>
                <a:gd name="T28" fmla="*/ 55 w 72"/>
                <a:gd name="T29" fmla="*/ 5 h 90"/>
                <a:gd name="T30" fmla="*/ 55 w 72"/>
                <a:gd name="T31" fmla="*/ 52 h 90"/>
                <a:gd name="T32" fmla="*/ 50 w 72"/>
                <a:gd name="T33" fmla="*/ 68 h 90"/>
                <a:gd name="T34" fmla="*/ 36 w 72"/>
                <a:gd name="T35" fmla="*/ 74 h 90"/>
                <a:gd name="T36" fmla="*/ 22 w 72"/>
                <a:gd name="T37" fmla="*/ 68 h 90"/>
                <a:gd name="T38" fmla="*/ 17 w 72"/>
                <a:gd name="T39" fmla="*/ 52 h 90"/>
                <a:gd name="T40" fmla="*/ 17 w 72"/>
                <a:gd name="T41" fmla="*/ 38 h 90"/>
                <a:gd name="T42" fmla="*/ 22 w 72"/>
                <a:gd name="T43" fmla="*/ 22 h 90"/>
                <a:gd name="T44" fmla="*/ 36 w 72"/>
                <a:gd name="T45" fmla="*/ 17 h 90"/>
                <a:gd name="T46" fmla="*/ 50 w 72"/>
                <a:gd name="T47" fmla="*/ 22 h 90"/>
                <a:gd name="T48" fmla="*/ 55 w 72"/>
                <a:gd name="T49" fmla="*/ 38 h 90"/>
                <a:gd name="T50" fmla="*/ 55 w 72"/>
                <a:gd name="T51"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 h="90">
                  <a:moveTo>
                    <a:pt x="55" y="5"/>
                  </a:moveTo>
                  <a:cubicBezTo>
                    <a:pt x="50" y="2"/>
                    <a:pt x="43" y="0"/>
                    <a:pt x="36" y="0"/>
                  </a:cubicBezTo>
                  <a:cubicBezTo>
                    <a:pt x="28" y="0"/>
                    <a:pt x="22" y="2"/>
                    <a:pt x="16" y="5"/>
                  </a:cubicBezTo>
                  <a:cubicBezTo>
                    <a:pt x="11" y="8"/>
                    <a:pt x="7" y="12"/>
                    <a:pt x="4" y="18"/>
                  </a:cubicBezTo>
                  <a:cubicBezTo>
                    <a:pt x="1" y="23"/>
                    <a:pt x="0" y="30"/>
                    <a:pt x="0" y="38"/>
                  </a:cubicBezTo>
                  <a:cubicBezTo>
                    <a:pt x="0" y="52"/>
                    <a:pt x="0" y="52"/>
                    <a:pt x="0" y="52"/>
                  </a:cubicBezTo>
                  <a:cubicBezTo>
                    <a:pt x="0" y="60"/>
                    <a:pt x="1" y="67"/>
                    <a:pt x="4" y="73"/>
                  </a:cubicBezTo>
                  <a:cubicBezTo>
                    <a:pt x="7" y="78"/>
                    <a:pt x="11" y="82"/>
                    <a:pt x="16" y="85"/>
                  </a:cubicBezTo>
                  <a:cubicBezTo>
                    <a:pt x="22" y="88"/>
                    <a:pt x="28" y="90"/>
                    <a:pt x="36" y="90"/>
                  </a:cubicBezTo>
                  <a:cubicBezTo>
                    <a:pt x="43" y="90"/>
                    <a:pt x="50" y="88"/>
                    <a:pt x="55" y="85"/>
                  </a:cubicBezTo>
                  <a:cubicBezTo>
                    <a:pt x="61" y="82"/>
                    <a:pt x="65" y="78"/>
                    <a:pt x="67" y="73"/>
                  </a:cubicBezTo>
                  <a:cubicBezTo>
                    <a:pt x="70" y="67"/>
                    <a:pt x="72" y="60"/>
                    <a:pt x="72" y="52"/>
                  </a:cubicBezTo>
                  <a:cubicBezTo>
                    <a:pt x="72" y="38"/>
                    <a:pt x="72" y="38"/>
                    <a:pt x="72" y="38"/>
                  </a:cubicBezTo>
                  <a:cubicBezTo>
                    <a:pt x="72" y="30"/>
                    <a:pt x="70" y="23"/>
                    <a:pt x="67" y="18"/>
                  </a:cubicBezTo>
                  <a:cubicBezTo>
                    <a:pt x="65" y="12"/>
                    <a:pt x="61" y="8"/>
                    <a:pt x="55" y="5"/>
                  </a:cubicBezTo>
                  <a:close/>
                  <a:moveTo>
                    <a:pt x="55" y="52"/>
                  </a:moveTo>
                  <a:cubicBezTo>
                    <a:pt x="55" y="59"/>
                    <a:pt x="53" y="64"/>
                    <a:pt x="50" y="68"/>
                  </a:cubicBezTo>
                  <a:cubicBezTo>
                    <a:pt x="46" y="72"/>
                    <a:pt x="42" y="74"/>
                    <a:pt x="36" y="74"/>
                  </a:cubicBezTo>
                  <a:cubicBezTo>
                    <a:pt x="30" y="74"/>
                    <a:pt x="25" y="72"/>
                    <a:pt x="22" y="68"/>
                  </a:cubicBezTo>
                  <a:cubicBezTo>
                    <a:pt x="19" y="64"/>
                    <a:pt x="17" y="59"/>
                    <a:pt x="17" y="52"/>
                  </a:cubicBezTo>
                  <a:cubicBezTo>
                    <a:pt x="17" y="38"/>
                    <a:pt x="17" y="38"/>
                    <a:pt x="17" y="38"/>
                  </a:cubicBezTo>
                  <a:cubicBezTo>
                    <a:pt x="17" y="31"/>
                    <a:pt x="19" y="26"/>
                    <a:pt x="22" y="22"/>
                  </a:cubicBezTo>
                  <a:cubicBezTo>
                    <a:pt x="25" y="18"/>
                    <a:pt x="30" y="17"/>
                    <a:pt x="36" y="17"/>
                  </a:cubicBezTo>
                  <a:cubicBezTo>
                    <a:pt x="42" y="17"/>
                    <a:pt x="46" y="18"/>
                    <a:pt x="50" y="22"/>
                  </a:cubicBezTo>
                  <a:cubicBezTo>
                    <a:pt x="53" y="26"/>
                    <a:pt x="55" y="31"/>
                    <a:pt x="55" y="38"/>
                  </a:cubicBezTo>
                  <a:lnTo>
                    <a:pt x="55" y="52"/>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5" name="Freeform 17"/>
            <p:cNvSpPr>
              <a:spLocks/>
            </p:cNvSpPr>
            <p:nvPr/>
          </p:nvSpPr>
          <p:spPr bwMode="auto">
            <a:xfrm>
              <a:off x="2665551" y="2281674"/>
              <a:ext cx="58397" cy="76093"/>
            </a:xfrm>
            <a:custGeom>
              <a:avLst/>
              <a:gdLst>
                <a:gd name="T0" fmla="*/ 40 w 70"/>
                <a:gd name="T1" fmla="*/ 0 h 89"/>
                <a:gd name="T2" fmla="*/ 26 w 70"/>
                <a:gd name="T3" fmla="*/ 5 h 89"/>
                <a:gd name="T4" fmla="*/ 17 w 70"/>
                <a:gd name="T5" fmla="*/ 14 h 89"/>
                <a:gd name="T6" fmla="*/ 17 w 70"/>
                <a:gd name="T7" fmla="*/ 2 h 89"/>
                <a:gd name="T8" fmla="*/ 0 w 70"/>
                <a:gd name="T9" fmla="*/ 2 h 89"/>
                <a:gd name="T10" fmla="*/ 0 w 70"/>
                <a:gd name="T11" fmla="*/ 89 h 89"/>
                <a:gd name="T12" fmla="*/ 17 w 70"/>
                <a:gd name="T13" fmla="*/ 89 h 89"/>
                <a:gd name="T14" fmla="*/ 17 w 70"/>
                <a:gd name="T15" fmla="*/ 34 h 89"/>
                <a:gd name="T16" fmla="*/ 22 w 70"/>
                <a:gd name="T17" fmla="*/ 21 h 89"/>
                <a:gd name="T18" fmla="*/ 35 w 70"/>
                <a:gd name="T19" fmla="*/ 17 h 89"/>
                <a:gd name="T20" fmla="*/ 48 w 70"/>
                <a:gd name="T21" fmla="*/ 22 h 89"/>
                <a:gd name="T22" fmla="*/ 53 w 70"/>
                <a:gd name="T23" fmla="*/ 36 h 89"/>
                <a:gd name="T24" fmla="*/ 53 w 70"/>
                <a:gd name="T25" fmla="*/ 89 h 89"/>
                <a:gd name="T26" fmla="*/ 70 w 70"/>
                <a:gd name="T27" fmla="*/ 89 h 89"/>
                <a:gd name="T28" fmla="*/ 70 w 70"/>
                <a:gd name="T29" fmla="*/ 36 h 89"/>
                <a:gd name="T30" fmla="*/ 62 w 70"/>
                <a:gd name="T31" fmla="*/ 10 h 89"/>
                <a:gd name="T32" fmla="*/ 40 w 70"/>
                <a:gd name="T3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9">
                  <a:moveTo>
                    <a:pt x="40" y="0"/>
                  </a:moveTo>
                  <a:cubicBezTo>
                    <a:pt x="35" y="0"/>
                    <a:pt x="30" y="2"/>
                    <a:pt x="26" y="5"/>
                  </a:cubicBezTo>
                  <a:cubicBezTo>
                    <a:pt x="22" y="7"/>
                    <a:pt x="19" y="10"/>
                    <a:pt x="17" y="14"/>
                  </a:cubicBezTo>
                  <a:cubicBezTo>
                    <a:pt x="17" y="2"/>
                    <a:pt x="17" y="2"/>
                    <a:pt x="17" y="2"/>
                  </a:cubicBezTo>
                  <a:cubicBezTo>
                    <a:pt x="0" y="2"/>
                    <a:pt x="0" y="2"/>
                    <a:pt x="0" y="2"/>
                  </a:cubicBezTo>
                  <a:cubicBezTo>
                    <a:pt x="0" y="89"/>
                    <a:pt x="0" y="89"/>
                    <a:pt x="0" y="89"/>
                  </a:cubicBezTo>
                  <a:cubicBezTo>
                    <a:pt x="17" y="89"/>
                    <a:pt x="17" y="89"/>
                    <a:pt x="17" y="89"/>
                  </a:cubicBezTo>
                  <a:cubicBezTo>
                    <a:pt x="17" y="34"/>
                    <a:pt x="17" y="34"/>
                    <a:pt x="17" y="34"/>
                  </a:cubicBezTo>
                  <a:cubicBezTo>
                    <a:pt x="17" y="28"/>
                    <a:pt x="19" y="24"/>
                    <a:pt x="22" y="21"/>
                  </a:cubicBezTo>
                  <a:cubicBezTo>
                    <a:pt x="25" y="18"/>
                    <a:pt x="29" y="17"/>
                    <a:pt x="35" y="17"/>
                  </a:cubicBezTo>
                  <a:cubicBezTo>
                    <a:pt x="40" y="17"/>
                    <a:pt x="45" y="18"/>
                    <a:pt x="48" y="22"/>
                  </a:cubicBezTo>
                  <a:cubicBezTo>
                    <a:pt x="51" y="25"/>
                    <a:pt x="53" y="30"/>
                    <a:pt x="53" y="36"/>
                  </a:cubicBezTo>
                  <a:cubicBezTo>
                    <a:pt x="53" y="89"/>
                    <a:pt x="53" y="89"/>
                    <a:pt x="53" y="89"/>
                  </a:cubicBezTo>
                  <a:cubicBezTo>
                    <a:pt x="70" y="89"/>
                    <a:pt x="70" y="89"/>
                    <a:pt x="70" y="89"/>
                  </a:cubicBezTo>
                  <a:cubicBezTo>
                    <a:pt x="70" y="36"/>
                    <a:pt x="70" y="36"/>
                    <a:pt x="70" y="36"/>
                  </a:cubicBezTo>
                  <a:cubicBezTo>
                    <a:pt x="70" y="25"/>
                    <a:pt x="67" y="16"/>
                    <a:pt x="62" y="10"/>
                  </a:cubicBezTo>
                  <a:cubicBezTo>
                    <a:pt x="57" y="3"/>
                    <a:pt x="50" y="0"/>
                    <a:pt x="40" y="0"/>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6" name="Freeform 18"/>
            <p:cNvSpPr>
              <a:spLocks/>
            </p:cNvSpPr>
            <p:nvPr/>
          </p:nvSpPr>
          <p:spPr bwMode="auto">
            <a:xfrm>
              <a:off x="2766065" y="2261500"/>
              <a:ext cx="32561" cy="96267"/>
            </a:xfrm>
            <a:custGeom>
              <a:avLst/>
              <a:gdLst>
                <a:gd name="T0" fmla="*/ 26 w 39"/>
                <a:gd name="T1" fmla="*/ 0 h 113"/>
                <a:gd name="T2" fmla="*/ 9 w 39"/>
                <a:gd name="T3" fmla="*/ 0 h 113"/>
                <a:gd name="T4" fmla="*/ 9 w 39"/>
                <a:gd name="T5" fmla="*/ 26 h 113"/>
                <a:gd name="T6" fmla="*/ 0 w 39"/>
                <a:gd name="T7" fmla="*/ 26 h 113"/>
                <a:gd name="T8" fmla="*/ 0 w 39"/>
                <a:gd name="T9" fmla="*/ 41 h 113"/>
                <a:gd name="T10" fmla="*/ 9 w 39"/>
                <a:gd name="T11" fmla="*/ 41 h 113"/>
                <a:gd name="T12" fmla="*/ 9 w 39"/>
                <a:gd name="T13" fmla="*/ 90 h 113"/>
                <a:gd name="T14" fmla="*/ 14 w 39"/>
                <a:gd name="T15" fmla="*/ 107 h 113"/>
                <a:gd name="T16" fmla="*/ 29 w 39"/>
                <a:gd name="T17" fmla="*/ 113 h 113"/>
                <a:gd name="T18" fmla="*/ 39 w 39"/>
                <a:gd name="T19" fmla="*/ 113 h 113"/>
                <a:gd name="T20" fmla="*/ 39 w 39"/>
                <a:gd name="T21" fmla="*/ 97 h 113"/>
                <a:gd name="T22" fmla="*/ 31 w 39"/>
                <a:gd name="T23" fmla="*/ 97 h 113"/>
                <a:gd name="T24" fmla="*/ 27 w 39"/>
                <a:gd name="T25" fmla="*/ 95 h 113"/>
                <a:gd name="T26" fmla="*/ 26 w 39"/>
                <a:gd name="T27" fmla="*/ 90 h 113"/>
                <a:gd name="T28" fmla="*/ 26 w 39"/>
                <a:gd name="T29" fmla="*/ 41 h 113"/>
                <a:gd name="T30" fmla="*/ 39 w 39"/>
                <a:gd name="T31" fmla="*/ 41 h 113"/>
                <a:gd name="T32" fmla="*/ 39 w 39"/>
                <a:gd name="T33" fmla="*/ 26 h 113"/>
                <a:gd name="T34" fmla="*/ 26 w 39"/>
                <a:gd name="T35" fmla="*/ 26 h 113"/>
                <a:gd name="T36" fmla="*/ 26 w 39"/>
                <a:gd name="T37"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13">
                  <a:moveTo>
                    <a:pt x="26" y="0"/>
                  </a:moveTo>
                  <a:cubicBezTo>
                    <a:pt x="9" y="0"/>
                    <a:pt x="9" y="0"/>
                    <a:pt x="9" y="0"/>
                  </a:cubicBezTo>
                  <a:cubicBezTo>
                    <a:pt x="9" y="26"/>
                    <a:pt x="9" y="26"/>
                    <a:pt x="9" y="26"/>
                  </a:cubicBezTo>
                  <a:cubicBezTo>
                    <a:pt x="0" y="26"/>
                    <a:pt x="0" y="26"/>
                    <a:pt x="0" y="26"/>
                  </a:cubicBezTo>
                  <a:cubicBezTo>
                    <a:pt x="0" y="41"/>
                    <a:pt x="0" y="41"/>
                    <a:pt x="0" y="41"/>
                  </a:cubicBezTo>
                  <a:cubicBezTo>
                    <a:pt x="9" y="41"/>
                    <a:pt x="9" y="41"/>
                    <a:pt x="9" y="41"/>
                  </a:cubicBezTo>
                  <a:cubicBezTo>
                    <a:pt x="9" y="90"/>
                    <a:pt x="9" y="90"/>
                    <a:pt x="9" y="90"/>
                  </a:cubicBezTo>
                  <a:cubicBezTo>
                    <a:pt x="9" y="98"/>
                    <a:pt x="11" y="103"/>
                    <a:pt x="14" y="107"/>
                  </a:cubicBezTo>
                  <a:cubicBezTo>
                    <a:pt x="17" y="111"/>
                    <a:pt x="22" y="113"/>
                    <a:pt x="29" y="113"/>
                  </a:cubicBezTo>
                  <a:cubicBezTo>
                    <a:pt x="39" y="113"/>
                    <a:pt x="39" y="113"/>
                    <a:pt x="39" y="113"/>
                  </a:cubicBezTo>
                  <a:cubicBezTo>
                    <a:pt x="39" y="97"/>
                    <a:pt x="39" y="97"/>
                    <a:pt x="39" y="97"/>
                  </a:cubicBezTo>
                  <a:cubicBezTo>
                    <a:pt x="31" y="97"/>
                    <a:pt x="31" y="97"/>
                    <a:pt x="31" y="97"/>
                  </a:cubicBezTo>
                  <a:cubicBezTo>
                    <a:pt x="29" y="97"/>
                    <a:pt x="28" y="96"/>
                    <a:pt x="27" y="95"/>
                  </a:cubicBezTo>
                  <a:cubicBezTo>
                    <a:pt x="26" y="94"/>
                    <a:pt x="26" y="92"/>
                    <a:pt x="26" y="90"/>
                  </a:cubicBezTo>
                  <a:cubicBezTo>
                    <a:pt x="26" y="41"/>
                    <a:pt x="26" y="41"/>
                    <a:pt x="26" y="41"/>
                  </a:cubicBezTo>
                  <a:cubicBezTo>
                    <a:pt x="39" y="41"/>
                    <a:pt x="39" y="41"/>
                    <a:pt x="39" y="41"/>
                  </a:cubicBezTo>
                  <a:cubicBezTo>
                    <a:pt x="39" y="26"/>
                    <a:pt x="39" y="26"/>
                    <a:pt x="39" y="26"/>
                  </a:cubicBezTo>
                  <a:cubicBezTo>
                    <a:pt x="26" y="26"/>
                    <a:pt x="26" y="26"/>
                    <a:pt x="26" y="26"/>
                  </a:cubicBezTo>
                  <a:lnTo>
                    <a:pt x="26" y="0"/>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7" name="Freeform 19"/>
            <p:cNvSpPr>
              <a:spLocks/>
            </p:cNvSpPr>
            <p:nvPr/>
          </p:nvSpPr>
          <p:spPr bwMode="auto">
            <a:xfrm>
              <a:off x="2844636" y="2281674"/>
              <a:ext cx="49549" cy="76093"/>
            </a:xfrm>
            <a:custGeom>
              <a:avLst/>
              <a:gdLst>
                <a:gd name="T0" fmla="*/ 39 w 59"/>
                <a:gd name="T1" fmla="*/ 0 h 89"/>
                <a:gd name="T2" fmla="*/ 25 w 59"/>
                <a:gd name="T3" fmla="*/ 5 h 89"/>
                <a:gd name="T4" fmla="*/ 17 w 59"/>
                <a:gd name="T5" fmla="*/ 14 h 89"/>
                <a:gd name="T6" fmla="*/ 17 w 59"/>
                <a:gd name="T7" fmla="*/ 2 h 89"/>
                <a:gd name="T8" fmla="*/ 0 w 59"/>
                <a:gd name="T9" fmla="*/ 2 h 89"/>
                <a:gd name="T10" fmla="*/ 0 w 59"/>
                <a:gd name="T11" fmla="*/ 89 h 89"/>
                <a:gd name="T12" fmla="*/ 17 w 59"/>
                <a:gd name="T13" fmla="*/ 89 h 89"/>
                <a:gd name="T14" fmla="*/ 17 w 59"/>
                <a:gd name="T15" fmla="*/ 34 h 89"/>
                <a:gd name="T16" fmla="*/ 21 w 59"/>
                <a:gd name="T17" fmla="*/ 21 h 89"/>
                <a:gd name="T18" fmla="*/ 34 w 59"/>
                <a:gd name="T19" fmla="*/ 17 h 89"/>
                <a:gd name="T20" fmla="*/ 42 w 59"/>
                <a:gd name="T21" fmla="*/ 18 h 89"/>
                <a:gd name="T22" fmla="*/ 47 w 59"/>
                <a:gd name="T23" fmla="*/ 22 h 89"/>
                <a:gd name="T24" fmla="*/ 59 w 59"/>
                <a:gd name="T25" fmla="*/ 7 h 89"/>
                <a:gd name="T26" fmla="*/ 50 w 59"/>
                <a:gd name="T27" fmla="*/ 2 h 89"/>
                <a:gd name="T28" fmla="*/ 39 w 59"/>
                <a:gd name="T2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89">
                  <a:moveTo>
                    <a:pt x="39" y="0"/>
                  </a:moveTo>
                  <a:cubicBezTo>
                    <a:pt x="34" y="0"/>
                    <a:pt x="30" y="2"/>
                    <a:pt x="25" y="5"/>
                  </a:cubicBezTo>
                  <a:cubicBezTo>
                    <a:pt x="22" y="7"/>
                    <a:pt x="19" y="10"/>
                    <a:pt x="17" y="14"/>
                  </a:cubicBezTo>
                  <a:cubicBezTo>
                    <a:pt x="17" y="2"/>
                    <a:pt x="17" y="2"/>
                    <a:pt x="17" y="2"/>
                  </a:cubicBezTo>
                  <a:cubicBezTo>
                    <a:pt x="0" y="2"/>
                    <a:pt x="0" y="2"/>
                    <a:pt x="0" y="2"/>
                  </a:cubicBezTo>
                  <a:cubicBezTo>
                    <a:pt x="0" y="89"/>
                    <a:pt x="0" y="89"/>
                    <a:pt x="0" y="89"/>
                  </a:cubicBezTo>
                  <a:cubicBezTo>
                    <a:pt x="17" y="89"/>
                    <a:pt x="17" y="89"/>
                    <a:pt x="17" y="89"/>
                  </a:cubicBezTo>
                  <a:cubicBezTo>
                    <a:pt x="17" y="34"/>
                    <a:pt x="17" y="34"/>
                    <a:pt x="17" y="34"/>
                  </a:cubicBezTo>
                  <a:cubicBezTo>
                    <a:pt x="17" y="28"/>
                    <a:pt x="18" y="24"/>
                    <a:pt x="21" y="21"/>
                  </a:cubicBezTo>
                  <a:cubicBezTo>
                    <a:pt x="24" y="18"/>
                    <a:pt x="28" y="17"/>
                    <a:pt x="34" y="17"/>
                  </a:cubicBezTo>
                  <a:cubicBezTo>
                    <a:pt x="37" y="17"/>
                    <a:pt x="39" y="17"/>
                    <a:pt x="42" y="18"/>
                  </a:cubicBezTo>
                  <a:cubicBezTo>
                    <a:pt x="44" y="19"/>
                    <a:pt x="46" y="20"/>
                    <a:pt x="47" y="22"/>
                  </a:cubicBezTo>
                  <a:cubicBezTo>
                    <a:pt x="59" y="7"/>
                    <a:pt x="59" y="7"/>
                    <a:pt x="59" y="7"/>
                  </a:cubicBezTo>
                  <a:cubicBezTo>
                    <a:pt x="56" y="5"/>
                    <a:pt x="53" y="3"/>
                    <a:pt x="50" y="2"/>
                  </a:cubicBezTo>
                  <a:cubicBezTo>
                    <a:pt x="47" y="1"/>
                    <a:pt x="43" y="0"/>
                    <a:pt x="39" y="0"/>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8" name="Freeform 20"/>
            <p:cNvSpPr>
              <a:spLocks noEditPoints="1"/>
            </p:cNvSpPr>
            <p:nvPr/>
          </p:nvSpPr>
          <p:spPr bwMode="auto">
            <a:xfrm>
              <a:off x="2928515" y="2281674"/>
              <a:ext cx="59459" cy="76801"/>
            </a:xfrm>
            <a:custGeom>
              <a:avLst/>
              <a:gdLst>
                <a:gd name="T0" fmla="*/ 55 w 71"/>
                <a:gd name="T1" fmla="*/ 5 h 90"/>
                <a:gd name="T2" fmla="*/ 35 w 71"/>
                <a:gd name="T3" fmla="*/ 0 h 90"/>
                <a:gd name="T4" fmla="*/ 16 w 71"/>
                <a:gd name="T5" fmla="*/ 5 h 90"/>
                <a:gd name="T6" fmla="*/ 4 w 71"/>
                <a:gd name="T7" fmla="*/ 18 h 90"/>
                <a:gd name="T8" fmla="*/ 0 w 71"/>
                <a:gd name="T9" fmla="*/ 38 h 90"/>
                <a:gd name="T10" fmla="*/ 0 w 71"/>
                <a:gd name="T11" fmla="*/ 52 h 90"/>
                <a:gd name="T12" fmla="*/ 4 w 71"/>
                <a:gd name="T13" fmla="*/ 73 h 90"/>
                <a:gd name="T14" fmla="*/ 16 w 71"/>
                <a:gd name="T15" fmla="*/ 85 h 90"/>
                <a:gd name="T16" fmla="*/ 35 w 71"/>
                <a:gd name="T17" fmla="*/ 90 h 90"/>
                <a:gd name="T18" fmla="*/ 55 w 71"/>
                <a:gd name="T19" fmla="*/ 85 h 90"/>
                <a:gd name="T20" fmla="*/ 67 w 71"/>
                <a:gd name="T21" fmla="*/ 73 h 90"/>
                <a:gd name="T22" fmla="*/ 71 w 71"/>
                <a:gd name="T23" fmla="*/ 52 h 90"/>
                <a:gd name="T24" fmla="*/ 71 w 71"/>
                <a:gd name="T25" fmla="*/ 38 h 90"/>
                <a:gd name="T26" fmla="*/ 67 w 71"/>
                <a:gd name="T27" fmla="*/ 18 h 90"/>
                <a:gd name="T28" fmla="*/ 55 w 71"/>
                <a:gd name="T29" fmla="*/ 5 h 90"/>
                <a:gd name="T30" fmla="*/ 54 w 71"/>
                <a:gd name="T31" fmla="*/ 52 h 90"/>
                <a:gd name="T32" fmla="*/ 49 w 71"/>
                <a:gd name="T33" fmla="*/ 68 h 90"/>
                <a:gd name="T34" fmla="*/ 35 w 71"/>
                <a:gd name="T35" fmla="*/ 74 h 90"/>
                <a:gd name="T36" fmla="*/ 22 w 71"/>
                <a:gd name="T37" fmla="*/ 68 h 90"/>
                <a:gd name="T38" fmla="*/ 17 w 71"/>
                <a:gd name="T39" fmla="*/ 52 h 90"/>
                <a:gd name="T40" fmla="*/ 17 w 71"/>
                <a:gd name="T41" fmla="*/ 38 h 90"/>
                <a:gd name="T42" fmla="*/ 22 w 71"/>
                <a:gd name="T43" fmla="*/ 22 h 90"/>
                <a:gd name="T44" fmla="*/ 35 w 71"/>
                <a:gd name="T45" fmla="*/ 17 h 90"/>
                <a:gd name="T46" fmla="*/ 49 w 71"/>
                <a:gd name="T47" fmla="*/ 22 h 90"/>
                <a:gd name="T48" fmla="*/ 54 w 71"/>
                <a:gd name="T49" fmla="*/ 38 h 90"/>
                <a:gd name="T50" fmla="*/ 54 w 71"/>
                <a:gd name="T51"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90">
                  <a:moveTo>
                    <a:pt x="55" y="5"/>
                  </a:moveTo>
                  <a:cubicBezTo>
                    <a:pt x="49" y="2"/>
                    <a:pt x="43" y="0"/>
                    <a:pt x="35" y="0"/>
                  </a:cubicBezTo>
                  <a:cubicBezTo>
                    <a:pt x="28" y="0"/>
                    <a:pt x="21" y="2"/>
                    <a:pt x="16" y="5"/>
                  </a:cubicBezTo>
                  <a:cubicBezTo>
                    <a:pt x="11" y="8"/>
                    <a:pt x="7" y="12"/>
                    <a:pt x="4" y="18"/>
                  </a:cubicBezTo>
                  <a:cubicBezTo>
                    <a:pt x="1" y="23"/>
                    <a:pt x="0" y="30"/>
                    <a:pt x="0" y="38"/>
                  </a:cubicBezTo>
                  <a:cubicBezTo>
                    <a:pt x="0" y="52"/>
                    <a:pt x="0" y="52"/>
                    <a:pt x="0" y="52"/>
                  </a:cubicBezTo>
                  <a:cubicBezTo>
                    <a:pt x="0" y="60"/>
                    <a:pt x="1" y="67"/>
                    <a:pt x="4" y="73"/>
                  </a:cubicBezTo>
                  <a:cubicBezTo>
                    <a:pt x="7" y="78"/>
                    <a:pt x="11" y="82"/>
                    <a:pt x="16" y="85"/>
                  </a:cubicBezTo>
                  <a:cubicBezTo>
                    <a:pt x="21" y="88"/>
                    <a:pt x="28" y="90"/>
                    <a:pt x="35" y="90"/>
                  </a:cubicBezTo>
                  <a:cubicBezTo>
                    <a:pt x="43" y="90"/>
                    <a:pt x="49" y="88"/>
                    <a:pt x="55" y="85"/>
                  </a:cubicBezTo>
                  <a:cubicBezTo>
                    <a:pt x="60" y="82"/>
                    <a:pt x="64" y="78"/>
                    <a:pt x="67" y="73"/>
                  </a:cubicBezTo>
                  <a:cubicBezTo>
                    <a:pt x="70" y="67"/>
                    <a:pt x="71" y="60"/>
                    <a:pt x="71" y="52"/>
                  </a:cubicBezTo>
                  <a:cubicBezTo>
                    <a:pt x="71" y="38"/>
                    <a:pt x="71" y="38"/>
                    <a:pt x="71" y="38"/>
                  </a:cubicBezTo>
                  <a:cubicBezTo>
                    <a:pt x="71" y="30"/>
                    <a:pt x="70" y="23"/>
                    <a:pt x="67" y="18"/>
                  </a:cubicBezTo>
                  <a:cubicBezTo>
                    <a:pt x="64" y="12"/>
                    <a:pt x="60" y="8"/>
                    <a:pt x="55" y="5"/>
                  </a:cubicBezTo>
                  <a:close/>
                  <a:moveTo>
                    <a:pt x="54" y="52"/>
                  </a:moveTo>
                  <a:cubicBezTo>
                    <a:pt x="54" y="59"/>
                    <a:pt x="53" y="64"/>
                    <a:pt x="49" y="68"/>
                  </a:cubicBezTo>
                  <a:cubicBezTo>
                    <a:pt x="46" y="72"/>
                    <a:pt x="41" y="74"/>
                    <a:pt x="35" y="74"/>
                  </a:cubicBezTo>
                  <a:cubicBezTo>
                    <a:pt x="29" y="74"/>
                    <a:pt x="25" y="72"/>
                    <a:pt x="22" y="68"/>
                  </a:cubicBezTo>
                  <a:cubicBezTo>
                    <a:pt x="18" y="64"/>
                    <a:pt x="17" y="59"/>
                    <a:pt x="17" y="52"/>
                  </a:cubicBezTo>
                  <a:cubicBezTo>
                    <a:pt x="17" y="38"/>
                    <a:pt x="17" y="38"/>
                    <a:pt x="17" y="38"/>
                  </a:cubicBezTo>
                  <a:cubicBezTo>
                    <a:pt x="17" y="31"/>
                    <a:pt x="18" y="26"/>
                    <a:pt x="22" y="22"/>
                  </a:cubicBezTo>
                  <a:cubicBezTo>
                    <a:pt x="25" y="18"/>
                    <a:pt x="29" y="17"/>
                    <a:pt x="35" y="17"/>
                  </a:cubicBezTo>
                  <a:cubicBezTo>
                    <a:pt x="41" y="17"/>
                    <a:pt x="46" y="18"/>
                    <a:pt x="49" y="22"/>
                  </a:cubicBezTo>
                  <a:cubicBezTo>
                    <a:pt x="53" y="26"/>
                    <a:pt x="54" y="31"/>
                    <a:pt x="54" y="38"/>
                  </a:cubicBezTo>
                  <a:lnTo>
                    <a:pt x="54" y="52"/>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9" name="Freeform 21"/>
            <p:cNvSpPr>
              <a:spLocks/>
            </p:cNvSpPr>
            <p:nvPr/>
          </p:nvSpPr>
          <p:spPr bwMode="auto">
            <a:xfrm>
              <a:off x="3034691" y="2253714"/>
              <a:ext cx="25128" cy="104053"/>
            </a:xfrm>
            <a:custGeom>
              <a:avLst/>
              <a:gdLst>
                <a:gd name="T0" fmla="*/ 22 w 30"/>
                <a:gd name="T1" fmla="*/ 106 h 122"/>
                <a:gd name="T2" fmla="*/ 18 w 30"/>
                <a:gd name="T3" fmla="*/ 104 h 122"/>
                <a:gd name="T4" fmla="*/ 17 w 30"/>
                <a:gd name="T5" fmla="*/ 99 h 122"/>
                <a:gd name="T6" fmla="*/ 17 w 30"/>
                <a:gd name="T7" fmla="*/ 0 h 122"/>
                <a:gd name="T8" fmla="*/ 0 w 30"/>
                <a:gd name="T9" fmla="*/ 0 h 122"/>
                <a:gd name="T10" fmla="*/ 0 w 30"/>
                <a:gd name="T11" fmla="*/ 99 h 122"/>
                <a:gd name="T12" fmla="*/ 5 w 30"/>
                <a:gd name="T13" fmla="*/ 116 h 122"/>
                <a:gd name="T14" fmla="*/ 20 w 30"/>
                <a:gd name="T15" fmla="*/ 122 h 122"/>
                <a:gd name="T16" fmla="*/ 30 w 30"/>
                <a:gd name="T17" fmla="*/ 122 h 122"/>
                <a:gd name="T18" fmla="*/ 30 w 30"/>
                <a:gd name="T19" fmla="*/ 106 h 122"/>
                <a:gd name="T20" fmla="*/ 22 w 30"/>
                <a:gd name="T21"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22">
                  <a:moveTo>
                    <a:pt x="22" y="106"/>
                  </a:moveTo>
                  <a:cubicBezTo>
                    <a:pt x="20" y="106"/>
                    <a:pt x="19" y="105"/>
                    <a:pt x="18" y="104"/>
                  </a:cubicBezTo>
                  <a:cubicBezTo>
                    <a:pt x="17" y="103"/>
                    <a:pt x="17" y="101"/>
                    <a:pt x="17" y="99"/>
                  </a:cubicBezTo>
                  <a:cubicBezTo>
                    <a:pt x="17" y="0"/>
                    <a:pt x="17" y="0"/>
                    <a:pt x="17" y="0"/>
                  </a:cubicBezTo>
                  <a:cubicBezTo>
                    <a:pt x="0" y="0"/>
                    <a:pt x="0" y="0"/>
                    <a:pt x="0" y="0"/>
                  </a:cubicBezTo>
                  <a:cubicBezTo>
                    <a:pt x="0" y="99"/>
                    <a:pt x="0" y="99"/>
                    <a:pt x="0" y="99"/>
                  </a:cubicBezTo>
                  <a:cubicBezTo>
                    <a:pt x="0" y="106"/>
                    <a:pt x="1" y="112"/>
                    <a:pt x="5" y="116"/>
                  </a:cubicBezTo>
                  <a:cubicBezTo>
                    <a:pt x="8" y="120"/>
                    <a:pt x="13" y="122"/>
                    <a:pt x="20" y="122"/>
                  </a:cubicBezTo>
                  <a:cubicBezTo>
                    <a:pt x="30" y="122"/>
                    <a:pt x="30" y="122"/>
                    <a:pt x="30" y="122"/>
                  </a:cubicBezTo>
                  <a:cubicBezTo>
                    <a:pt x="30" y="106"/>
                    <a:pt x="30" y="106"/>
                    <a:pt x="30" y="106"/>
                  </a:cubicBezTo>
                  <a:lnTo>
                    <a:pt x="22" y="106"/>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3944100132"/>
      </p:ext>
    </p:extLst>
  </p:cSld>
  <p:clrMapOvr>
    <a:masterClrMapping/>
  </p:clrMapOvr>
  <p:hf sldNum="0" hdr="0" ftr="0" dt="0"/>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基本版／全面：LA">
    <p:spTree>
      <p:nvGrpSpPr>
        <p:cNvPr id="1" name=""/>
        <p:cNvGrpSpPr/>
        <p:nvPr/>
      </p:nvGrpSpPr>
      <p:grpSpPr>
        <a:xfrm>
          <a:off x="0" y="0"/>
          <a:ext cx="0" cy="0"/>
          <a:chOff x="0" y="0"/>
          <a:chExt cx="0" cy="0"/>
        </a:xfrm>
      </p:grpSpPr>
      <p:sp>
        <p:nvSpPr>
          <p:cNvPr id="6" name="ワーキングエリア（基本版／全面）"/>
          <p:cNvSpPr>
            <a:spLocks noGrp="1"/>
          </p:cNvSpPr>
          <p:nvPr>
            <p:ph idx="1" hasCustomPrompt="1"/>
          </p:nvPr>
        </p:nvSpPr>
        <p:spPr bwMode="gray">
          <a:xfrm>
            <a:off x="417000" y="1484311"/>
            <a:ext cx="9072000" cy="4824413"/>
          </a:xfrm>
          <a:prstGeom prst="rect">
            <a:avLst/>
          </a:prstGeom>
        </p:spPr>
        <p:txBody>
          <a:bodyPr/>
          <a:lstStyle>
            <a:lvl1pPr>
              <a:lnSpc>
                <a:spcPct val="100000"/>
              </a:lnSpc>
              <a:spcBef>
                <a:spcPts val="600"/>
              </a:spcBef>
              <a:buFont typeface="Arial" pitchFamily="34" charset="0"/>
              <a:buNone/>
              <a:defRPr sz="1600" baseline="0">
                <a:latin typeface="Arial" pitchFamily="34" charset="0"/>
                <a:ea typeface="+mn-ea"/>
                <a:cs typeface="Arial" pitchFamily="34" charset="0"/>
              </a:defRPr>
            </a:lvl1pPr>
            <a:lvl2pPr marL="230400" marR="0" indent="-230400" algn="l" defTabSz="990564" rtl="0" eaLnBrk="1" fontAlgn="auto" latinLnBrk="0" hangingPunct="1">
              <a:lnSpc>
                <a:spcPct val="100000"/>
              </a:lnSpc>
              <a:spcBef>
                <a:spcPts val="600"/>
              </a:spcBef>
              <a:spcAft>
                <a:spcPts val="0"/>
              </a:spcAft>
              <a:buClrTx/>
              <a:buSzPct val="100000"/>
              <a:buFont typeface="Wingdings" panose="05000000000000000000" pitchFamily="2" charset="2"/>
              <a:buChar char="n"/>
              <a:tabLst/>
              <a:defRPr kumimoji="1" lang="ja-JP" altLang="en-US" sz="1400" b="0" i="0" u="none" strike="noStrike" kern="1200" cap="none" spc="0" normalizeH="0" baseline="0" noProof="0"/>
            </a:lvl2pPr>
            <a:lvl3pPr marL="460375" marR="0" indent="-193675" algn="l" defTabSz="990564" rtl="0" eaLnBrk="1" fontAlgn="auto" latinLnBrk="0" hangingPunct="1">
              <a:lnSpc>
                <a:spcPct val="100000"/>
              </a:lnSpc>
              <a:spcBef>
                <a:spcPts val="300"/>
              </a:spcBef>
              <a:spcAft>
                <a:spcPts val="0"/>
              </a:spcAft>
              <a:buClrTx/>
              <a:buSzPct val="100000"/>
              <a:buFont typeface="Arial" panose="020B0604020202020204" pitchFamily="34" charset="0"/>
              <a:buChar char="•"/>
              <a:tabLst/>
              <a:defRPr kumimoji="1" lang="ja-JP" altLang="en-US" sz="1400" b="0" i="0" u="none" strike="noStrike" kern="1200" cap="none" spc="0" normalizeH="0" baseline="0" noProof="0"/>
            </a:lvl3pPr>
            <a:lvl4pPr marL="690563" marR="0" indent="-241300" algn="l" defTabSz="990564" rtl="0" eaLnBrk="1" fontAlgn="auto" latinLnBrk="0" hangingPunct="1">
              <a:lnSpc>
                <a:spcPct val="100000"/>
              </a:lnSpc>
              <a:spcBef>
                <a:spcPts val="200"/>
              </a:spcBef>
              <a:spcAft>
                <a:spcPts val="0"/>
              </a:spcAft>
              <a:buClrTx/>
              <a:buSzPct val="100000"/>
              <a:buFont typeface="Wingdings" panose="05000000000000000000" pitchFamily="2" charset="2"/>
              <a:buChar char="Ø"/>
              <a:tabLst/>
              <a:defRPr kumimoji="1" lang="ja-JP" altLang="en-US" sz="1400" b="0" i="0" u="none" strike="noStrike" kern="1200" cap="none" spc="0" normalizeH="0" baseline="0" noProof="0"/>
            </a:lvl4pPr>
          </a:lstStyle>
          <a:p>
            <a:pPr lvl="0"/>
            <a:r>
              <a:rPr kumimoji="1" lang="ja-JP" altLang="en-US" dirty="0"/>
              <a:t>コンテンツ（ワーキングエリア内／</a:t>
            </a:r>
            <a:r>
              <a:rPr kumimoji="1" lang="en-US" altLang="ja-JP" dirty="0"/>
              <a:t>16pt</a:t>
            </a:r>
            <a:r>
              <a:rPr kumimoji="1" lang="ja-JP" altLang="en-US" dirty="0"/>
              <a:t>以上）</a:t>
            </a:r>
          </a:p>
        </p:txBody>
      </p:sp>
      <p:sp>
        <p:nvSpPr>
          <p:cNvPr id="8" name="Header（基本版／左）"/>
          <p:cNvSpPr>
            <a:spLocks noGrp="1"/>
          </p:cNvSpPr>
          <p:nvPr>
            <p:ph type="body" sz="quarter" idx="15" hasCustomPrompt="1"/>
          </p:nvPr>
        </p:nvSpPr>
        <p:spPr bwMode="gray">
          <a:xfrm>
            <a:off x="417000" y="1016000"/>
            <a:ext cx="4356000" cy="465931"/>
          </a:xfrm>
          <a:prstGeom prst="rect">
            <a:avLst/>
          </a:prstGeom>
        </p:spPr>
        <p:txBody>
          <a:bodyPr vert="horz" wrap="none" lIns="72000" tIns="0" rIns="0" bIns="0" rtlCol="0" anchor="ctr">
            <a:noAutofit/>
          </a:bodyPr>
          <a:lstStyle>
            <a:lvl1pPr>
              <a:defRPr lang="ja-JP" altLang="en-US" sz="2000" b="1" baseline="0" dirty="0">
                <a:solidFill>
                  <a:schemeClr val="tx1"/>
                </a:solidFill>
              </a:defRPr>
            </a:lvl1pPr>
          </a:lstStyle>
          <a:p>
            <a:pPr lvl="0">
              <a:lnSpc>
                <a:spcPct val="100000"/>
              </a:lnSpc>
              <a:spcBef>
                <a:spcPts val="0"/>
              </a:spcBef>
            </a:pPr>
            <a:r>
              <a:rPr kumimoji="1" lang="en-US" altLang="ja-JP" dirty="0"/>
              <a:t>Header</a:t>
            </a:r>
            <a:r>
              <a:rPr kumimoji="1" lang="ja-JP" altLang="en-US" dirty="0"/>
              <a:t>（スライドタイトル／</a:t>
            </a:r>
            <a:r>
              <a:rPr kumimoji="1" lang="en-US" altLang="ja-JP" dirty="0"/>
              <a:t>20pt</a:t>
            </a:r>
            <a:r>
              <a:rPr kumimoji="1" lang="ja-JP" altLang="en-US" dirty="0"/>
              <a:t> 太字）</a:t>
            </a:r>
          </a:p>
        </p:txBody>
      </p:sp>
      <p:sp>
        <p:nvSpPr>
          <p:cNvPr id="3" name="キーメッセージ"/>
          <p:cNvSpPr>
            <a:spLocks noGrp="1"/>
          </p:cNvSpPr>
          <p:nvPr>
            <p:ph type="title" hasCustomPrompt="1"/>
          </p:nvPr>
        </p:nvSpPr>
        <p:spPr bwMode="gray">
          <a:xfrm>
            <a:off x="417000" y="152400"/>
            <a:ext cx="9072000" cy="647700"/>
          </a:xfrm>
          <a:prstGeom prst="rect">
            <a:avLst/>
          </a:prstGeom>
        </p:spPr>
        <p:txBody>
          <a:bodyPr anchor="b"/>
          <a:lstStyle>
            <a:lvl1pPr>
              <a:defRPr baseline="0"/>
            </a:lvl1pPr>
          </a:lstStyle>
          <a:p>
            <a:r>
              <a:rPr lang="ja-JP" altLang="en-US" noProof="0" dirty="0"/>
              <a:t>キーメッセージ（伝えたい内容／</a:t>
            </a:r>
            <a:r>
              <a:rPr lang="en-US" altLang="ja-JP" noProof="0" dirty="0"/>
              <a:t>24pt</a:t>
            </a:r>
            <a:r>
              <a:rPr lang="ja-JP" altLang="en-US" noProof="0" dirty="0"/>
              <a:t>／太字）</a:t>
            </a:r>
            <a:endParaRPr kumimoji="1" lang="ja-JP" altLang="en-US" dirty="0"/>
          </a:p>
        </p:txBody>
      </p:sp>
      <p:sp>
        <p:nvSpPr>
          <p:cNvPr id="11"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7" name="テキスト ボックス 6"/>
          <p:cNvSpPr txBox="1"/>
          <p:nvPr/>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spTree>
    <p:extLst>
      <p:ext uri="{BB962C8B-B14F-4D97-AF65-F5344CB8AC3E}">
        <p14:creationId xmlns:p14="http://schemas.microsoft.com/office/powerpoint/2010/main" val="33176277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基本版／全面_LA_2">
    <p:spTree>
      <p:nvGrpSpPr>
        <p:cNvPr id="1" name=""/>
        <p:cNvGrpSpPr/>
        <p:nvPr/>
      </p:nvGrpSpPr>
      <p:grpSpPr>
        <a:xfrm>
          <a:off x="0" y="0"/>
          <a:ext cx="0" cy="0"/>
          <a:chOff x="0" y="0"/>
          <a:chExt cx="0" cy="0"/>
        </a:xfrm>
      </p:grpSpPr>
      <p:sp>
        <p:nvSpPr>
          <p:cNvPr id="8" name="Header（基本版／左）"/>
          <p:cNvSpPr>
            <a:spLocks noGrp="1"/>
          </p:cNvSpPr>
          <p:nvPr>
            <p:ph type="body" sz="quarter" idx="15" hasCustomPrompt="1"/>
          </p:nvPr>
        </p:nvSpPr>
        <p:spPr bwMode="gray">
          <a:xfrm>
            <a:off x="417000" y="1016000"/>
            <a:ext cx="4356000" cy="465931"/>
          </a:xfrm>
          <a:prstGeom prst="rect">
            <a:avLst/>
          </a:prstGeom>
        </p:spPr>
        <p:txBody>
          <a:bodyPr vert="horz" wrap="none" lIns="72000" tIns="0" rIns="0" bIns="0" rtlCol="0" anchor="ctr">
            <a:noAutofit/>
          </a:bodyPr>
          <a:lstStyle>
            <a:lvl1pPr>
              <a:defRPr lang="ja-JP" altLang="en-US" sz="2000" b="1" baseline="0" dirty="0">
                <a:solidFill>
                  <a:schemeClr val="tx1"/>
                </a:solidFill>
              </a:defRPr>
            </a:lvl1pPr>
          </a:lstStyle>
          <a:p>
            <a:pPr lvl="0">
              <a:lnSpc>
                <a:spcPct val="100000"/>
              </a:lnSpc>
              <a:spcBef>
                <a:spcPts val="0"/>
              </a:spcBef>
            </a:pPr>
            <a:r>
              <a:rPr kumimoji="1" lang="en-US" altLang="ja-JP" dirty="0"/>
              <a:t>Header</a:t>
            </a:r>
            <a:r>
              <a:rPr kumimoji="1" lang="ja-JP" altLang="en-US" dirty="0"/>
              <a:t>（スライドタイトル／</a:t>
            </a:r>
            <a:r>
              <a:rPr kumimoji="1" lang="en-US" altLang="ja-JP" dirty="0"/>
              <a:t>20pt</a:t>
            </a:r>
            <a:r>
              <a:rPr kumimoji="1" lang="ja-JP" altLang="en-US" dirty="0"/>
              <a:t> 太字）</a:t>
            </a:r>
          </a:p>
        </p:txBody>
      </p:sp>
      <p:sp>
        <p:nvSpPr>
          <p:cNvPr id="3" name="キーメッセージ"/>
          <p:cNvSpPr>
            <a:spLocks noGrp="1"/>
          </p:cNvSpPr>
          <p:nvPr>
            <p:ph type="title" hasCustomPrompt="1"/>
          </p:nvPr>
        </p:nvSpPr>
        <p:spPr bwMode="gray">
          <a:xfrm>
            <a:off x="417000" y="152400"/>
            <a:ext cx="9072000" cy="647700"/>
          </a:xfrm>
          <a:prstGeom prst="rect">
            <a:avLst/>
          </a:prstGeom>
        </p:spPr>
        <p:txBody>
          <a:bodyPr anchor="b"/>
          <a:lstStyle>
            <a:lvl1pPr>
              <a:defRPr baseline="0"/>
            </a:lvl1pPr>
          </a:lstStyle>
          <a:p>
            <a:r>
              <a:rPr lang="ja-JP" altLang="en-US" noProof="0" dirty="0"/>
              <a:t>キーメッセージ（伝えたい内容／</a:t>
            </a:r>
            <a:r>
              <a:rPr lang="en-US" altLang="ja-JP" noProof="0" dirty="0"/>
              <a:t>24pt</a:t>
            </a:r>
            <a:r>
              <a:rPr lang="ja-JP" altLang="en-US" noProof="0" dirty="0"/>
              <a:t>／太字）</a:t>
            </a:r>
            <a:endParaRPr kumimoji="1" lang="ja-JP" altLang="en-US" dirty="0"/>
          </a:p>
        </p:txBody>
      </p:sp>
      <p:sp>
        <p:nvSpPr>
          <p:cNvPr id="11"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7" name="テキスト ボックス 6"/>
          <p:cNvSpPr txBox="1"/>
          <p:nvPr/>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spTree>
    <p:extLst>
      <p:ext uri="{BB962C8B-B14F-4D97-AF65-F5344CB8AC3E}">
        <p14:creationId xmlns:p14="http://schemas.microsoft.com/office/powerpoint/2010/main" val="393446332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基本版／全面_LA_3">
    <p:spTree>
      <p:nvGrpSpPr>
        <p:cNvPr id="1" name=""/>
        <p:cNvGrpSpPr/>
        <p:nvPr/>
      </p:nvGrpSpPr>
      <p:grpSpPr>
        <a:xfrm>
          <a:off x="0" y="0"/>
          <a:ext cx="0" cy="0"/>
          <a:chOff x="0" y="0"/>
          <a:chExt cx="0" cy="0"/>
        </a:xfrm>
      </p:grpSpPr>
      <p:sp>
        <p:nvSpPr>
          <p:cNvPr id="11"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7" name="テキスト ボックス 6"/>
          <p:cNvSpPr txBox="1"/>
          <p:nvPr/>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sp>
        <p:nvSpPr>
          <p:cNvPr id="9" name="キーメッセージ"/>
          <p:cNvSpPr>
            <a:spLocks noGrp="1"/>
          </p:cNvSpPr>
          <p:nvPr>
            <p:ph type="title" hasCustomPrompt="1"/>
          </p:nvPr>
        </p:nvSpPr>
        <p:spPr bwMode="gray">
          <a:xfrm>
            <a:off x="417000" y="152400"/>
            <a:ext cx="9072000" cy="647700"/>
          </a:xfrm>
          <a:prstGeom prst="rect">
            <a:avLst/>
          </a:prstGeom>
        </p:spPr>
        <p:txBody>
          <a:bodyPr anchor="b"/>
          <a:lstStyle>
            <a:lvl1pPr>
              <a:defRPr baseline="0"/>
            </a:lvl1pPr>
          </a:lstStyle>
          <a:p>
            <a:r>
              <a:rPr lang="ja-JP" altLang="en-US" noProof="0" dirty="0"/>
              <a:t>キーメッセージ（伝えたい内容／</a:t>
            </a:r>
            <a:r>
              <a:rPr lang="en-US" altLang="ja-JP" noProof="0" dirty="0"/>
              <a:t>24pt</a:t>
            </a:r>
            <a:r>
              <a:rPr lang="ja-JP" altLang="en-US" noProof="0" dirty="0"/>
              <a:t>／太字）</a:t>
            </a:r>
            <a:endParaRPr kumimoji="1" lang="ja-JP" altLang="en-US" dirty="0"/>
          </a:p>
        </p:txBody>
      </p:sp>
    </p:spTree>
    <p:extLst>
      <p:ext uri="{BB962C8B-B14F-4D97-AF65-F5344CB8AC3E}">
        <p14:creationId xmlns:p14="http://schemas.microsoft.com/office/powerpoint/2010/main" val="56789684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白紙：LA">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91618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基本版／全面：LA_4">
    <p:spTree>
      <p:nvGrpSpPr>
        <p:cNvPr id="1" name=""/>
        <p:cNvGrpSpPr/>
        <p:nvPr/>
      </p:nvGrpSpPr>
      <p:grpSpPr>
        <a:xfrm>
          <a:off x="0" y="0"/>
          <a:ext cx="0" cy="0"/>
          <a:chOff x="0" y="0"/>
          <a:chExt cx="0" cy="0"/>
        </a:xfrm>
      </p:grpSpPr>
      <p:sp>
        <p:nvSpPr>
          <p:cNvPr id="6" name="ワーキングエリア（基本版／全面）"/>
          <p:cNvSpPr>
            <a:spLocks noGrp="1"/>
          </p:cNvSpPr>
          <p:nvPr>
            <p:ph idx="1" hasCustomPrompt="1"/>
          </p:nvPr>
        </p:nvSpPr>
        <p:spPr bwMode="gray">
          <a:xfrm>
            <a:off x="417000" y="1016001"/>
            <a:ext cx="9072000" cy="5292724"/>
          </a:xfrm>
          <a:prstGeom prst="rect">
            <a:avLst/>
          </a:prstGeom>
        </p:spPr>
        <p:txBody>
          <a:bodyPr/>
          <a:lstStyle>
            <a:lvl1pPr>
              <a:lnSpc>
                <a:spcPct val="100000"/>
              </a:lnSpc>
              <a:spcBef>
                <a:spcPts val="600"/>
              </a:spcBef>
              <a:buFont typeface="Arial" pitchFamily="34" charset="0"/>
              <a:buNone/>
              <a:defRPr sz="1600" baseline="0">
                <a:latin typeface="Arial" pitchFamily="34" charset="0"/>
                <a:ea typeface="+mn-ea"/>
                <a:cs typeface="Arial" pitchFamily="34" charset="0"/>
              </a:defRPr>
            </a:lvl1pPr>
            <a:lvl2pPr marL="230400" marR="0" indent="-230400" algn="l" defTabSz="990564" rtl="0" eaLnBrk="1" fontAlgn="auto" latinLnBrk="0" hangingPunct="1">
              <a:lnSpc>
                <a:spcPct val="100000"/>
              </a:lnSpc>
              <a:spcBef>
                <a:spcPts val="600"/>
              </a:spcBef>
              <a:spcAft>
                <a:spcPts val="0"/>
              </a:spcAft>
              <a:buClrTx/>
              <a:buSzPct val="100000"/>
              <a:buFont typeface="Wingdings" panose="05000000000000000000" pitchFamily="2" charset="2"/>
              <a:buChar char="n"/>
              <a:tabLst/>
              <a:defRPr kumimoji="1" lang="ja-JP" altLang="en-US" sz="1400" b="0" i="0" u="none" strike="noStrike" kern="1200" cap="none" spc="0" normalizeH="0" baseline="0" noProof="0"/>
            </a:lvl2pPr>
            <a:lvl3pPr marL="460375" marR="0" indent="-193675" algn="l" defTabSz="990564" rtl="0" eaLnBrk="1" fontAlgn="auto" latinLnBrk="0" hangingPunct="1">
              <a:lnSpc>
                <a:spcPct val="100000"/>
              </a:lnSpc>
              <a:spcBef>
                <a:spcPts val="300"/>
              </a:spcBef>
              <a:spcAft>
                <a:spcPts val="0"/>
              </a:spcAft>
              <a:buClrTx/>
              <a:buSzPct val="100000"/>
              <a:buFont typeface="Arial" panose="020B0604020202020204" pitchFamily="34" charset="0"/>
              <a:buChar char="•"/>
              <a:tabLst/>
              <a:defRPr kumimoji="1" lang="ja-JP" altLang="en-US" sz="1400" b="0" i="0" u="none" strike="noStrike" kern="1200" cap="none" spc="0" normalizeH="0" baseline="0" noProof="0"/>
            </a:lvl3pPr>
            <a:lvl4pPr marL="690563" marR="0" indent="-241300" algn="l" defTabSz="990564" rtl="0" eaLnBrk="1" fontAlgn="auto" latinLnBrk="0" hangingPunct="1">
              <a:lnSpc>
                <a:spcPct val="100000"/>
              </a:lnSpc>
              <a:spcBef>
                <a:spcPts val="200"/>
              </a:spcBef>
              <a:spcAft>
                <a:spcPts val="0"/>
              </a:spcAft>
              <a:buClrTx/>
              <a:buSzPct val="100000"/>
              <a:buFont typeface="Wingdings" panose="05000000000000000000" pitchFamily="2" charset="2"/>
              <a:buChar char="Ø"/>
              <a:tabLst/>
              <a:defRPr kumimoji="1" lang="ja-JP" altLang="en-US" sz="1400" b="0" i="0" u="none" strike="noStrike" kern="1200" cap="none" spc="0" normalizeH="0" baseline="0" noProof="0"/>
            </a:lvl4pPr>
          </a:lstStyle>
          <a:p>
            <a:pPr lvl="0"/>
            <a:r>
              <a:rPr kumimoji="1" lang="ja-JP" altLang="en-US" dirty="0"/>
              <a:t>コンテンツ（ワーキングエリア内／</a:t>
            </a:r>
            <a:r>
              <a:rPr kumimoji="1" lang="en-US" altLang="ja-JP" dirty="0"/>
              <a:t>16pt</a:t>
            </a:r>
            <a:r>
              <a:rPr kumimoji="1" lang="ja-JP" altLang="en-US" dirty="0"/>
              <a:t>以上）</a:t>
            </a:r>
          </a:p>
        </p:txBody>
      </p:sp>
      <p:sp>
        <p:nvSpPr>
          <p:cNvPr id="3" name="キーメッセージ"/>
          <p:cNvSpPr>
            <a:spLocks noGrp="1"/>
          </p:cNvSpPr>
          <p:nvPr>
            <p:ph type="title" hasCustomPrompt="1"/>
          </p:nvPr>
        </p:nvSpPr>
        <p:spPr bwMode="gray">
          <a:xfrm>
            <a:off x="417000" y="152400"/>
            <a:ext cx="9072000" cy="647700"/>
          </a:xfrm>
          <a:prstGeom prst="rect">
            <a:avLst/>
          </a:prstGeom>
        </p:spPr>
        <p:txBody>
          <a:bodyPr anchor="b"/>
          <a:lstStyle>
            <a:lvl1pPr>
              <a:defRPr baseline="0"/>
            </a:lvl1pPr>
          </a:lstStyle>
          <a:p>
            <a:r>
              <a:rPr lang="ja-JP" altLang="en-US" noProof="0" dirty="0"/>
              <a:t>キーメッセージ（伝えたい内容／</a:t>
            </a:r>
            <a:r>
              <a:rPr lang="en-US" altLang="ja-JP" noProof="0" dirty="0"/>
              <a:t>24pt</a:t>
            </a:r>
            <a:r>
              <a:rPr lang="ja-JP" altLang="en-US" noProof="0" dirty="0"/>
              <a:t>／太字）</a:t>
            </a:r>
            <a:endParaRPr kumimoji="1" lang="ja-JP" altLang="en-US" dirty="0"/>
          </a:p>
        </p:txBody>
      </p:sp>
      <p:sp>
        <p:nvSpPr>
          <p:cNvPr id="11"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7" name="テキスト ボックス 6"/>
          <p:cNvSpPr txBox="1"/>
          <p:nvPr/>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spTree>
    <p:extLst>
      <p:ext uri="{BB962C8B-B14F-4D97-AF65-F5344CB8AC3E}">
        <p14:creationId xmlns:p14="http://schemas.microsoft.com/office/powerpoint/2010/main" val="125681689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基本版／左右：LA">
    <p:spTree>
      <p:nvGrpSpPr>
        <p:cNvPr id="1" name=""/>
        <p:cNvGrpSpPr/>
        <p:nvPr/>
      </p:nvGrpSpPr>
      <p:grpSpPr>
        <a:xfrm>
          <a:off x="0" y="0"/>
          <a:ext cx="0" cy="0"/>
          <a:chOff x="0" y="0"/>
          <a:chExt cx="0" cy="0"/>
        </a:xfrm>
      </p:grpSpPr>
      <p:sp>
        <p:nvSpPr>
          <p:cNvPr id="11" name="ワーキングエリア（基本版／右）"/>
          <p:cNvSpPr>
            <a:spLocks noGrp="1"/>
          </p:cNvSpPr>
          <p:nvPr>
            <p:ph idx="17" hasCustomPrompt="1"/>
          </p:nvPr>
        </p:nvSpPr>
        <p:spPr bwMode="gray">
          <a:xfrm>
            <a:off x="5132387" y="1484311"/>
            <a:ext cx="4356613" cy="4824413"/>
          </a:xfrm>
          <a:prstGeom prst="rect">
            <a:avLst/>
          </a:prstGeom>
        </p:spPr>
        <p:txBody>
          <a:bodyPr/>
          <a:lstStyle>
            <a:lvl1pPr>
              <a:lnSpc>
                <a:spcPct val="100000"/>
              </a:lnSpc>
              <a:spcBef>
                <a:spcPts val="600"/>
              </a:spcBef>
              <a:buFont typeface="Arial" pitchFamily="34" charset="0"/>
              <a:buNone/>
              <a:defRPr sz="1600" baseline="0">
                <a:latin typeface="Arial" pitchFamily="34" charset="0"/>
                <a:ea typeface="+mn-ea"/>
                <a:cs typeface="Arial" pitchFamily="34" charset="0"/>
              </a:defRPr>
            </a:lvl1pPr>
            <a:lvl2pPr marL="230400" marR="0" indent="-230400" algn="l" defTabSz="990564" rtl="0" eaLnBrk="1" fontAlgn="auto" latinLnBrk="0" hangingPunct="1">
              <a:lnSpc>
                <a:spcPct val="100000"/>
              </a:lnSpc>
              <a:spcBef>
                <a:spcPts val="600"/>
              </a:spcBef>
              <a:spcAft>
                <a:spcPts val="0"/>
              </a:spcAft>
              <a:buClrTx/>
              <a:buSzPct val="100000"/>
              <a:buFont typeface="Wingdings" panose="05000000000000000000" pitchFamily="2" charset="2"/>
              <a:buChar char="n"/>
              <a:tabLst/>
              <a:defRPr kumimoji="1" lang="ja-JP" altLang="en-US" sz="1400" b="0" i="0" u="none" strike="noStrike" kern="1200" cap="none" spc="0" normalizeH="0" baseline="0" noProof="0"/>
            </a:lvl2pPr>
            <a:lvl3pPr marL="460375" marR="0" indent="-193675" algn="l" defTabSz="990564" rtl="0" eaLnBrk="1" fontAlgn="auto" latinLnBrk="0" hangingPunct="1">
              <a:lnSpc>
                <a:spcPct val="100000"/>
              </a:lnSpc>
              <a:spcBef>
                <a:spcPts val="300"/>
              </a:spcBef>
              <a:spcAft>
                <a:spcPts val="0"/>
              </a:spcAft>
              <a:buClrTx/>
              <a:buSzPct val="100000"/>
              <a:buFont typeface="Arial" panose="020B0604020202020204" pitchFamily="34" charset="0"/>
              <a:buChar char="•"/>
              <a:tabLst/>
              <a:defRPr kumimoji="1" lang="ja-JP" altLang="en-US" sz="1400" b="0" i="0" u="none" strike="noStrike" kern="1200" cap="none" spc="0" normalizeH="0" baseline="0" noProof="0"/>
            </a:lvl3pPr>
            <a:lvl4pPr marL="690563" marR="0" indent="-241300" algn="l" defTabSz="990564" rtl="0" eaLnBrk="1" fontAlgn="auto" latinLnBrk="0" hangingPunct="1">
              <a:lnSpc>
                <a:spcPct val="100000"/>
              </a:lnSpc>
              <a:spcBef>
                <a:spcPts val="200"/>
              </a:spcBef>
              <a:spcAft>
                <a:spcPts val="0"/>
              </a:spcAft>
              <a:buClrTx/>
              <a:buSzPct val="100000"/>
              <a:buFont typeface="Wingdings" panose="05000000000000000000" pitchFamily="2" charset="2"/>
              <a:buChar char="Ø"/>
              <a:tabLst/>
              <a:defRPr kumimoji="1" lang="ja-JP" altLang="en-US" sz="1400" b="0" i="0" u="none" strike="noStrike" kern="1200" cap="none" spc="0" normalizeH="0" baseline="0" noProof="0"/>
            </a:lvl4pPr>
          </a:lstStyle>
          <a:p>
            <a:pPr lvl="0"/>
            <a:r>
              <a:rPr kumimoji="1" lang="ja-JP" altLang="en-US" dirty="0"/>
              <a:t>コンテンツ（ワーキングエリア内／</a:t>
            </a:r>
            <a:r>
              <a:rPr kumimoji="1" lang="en-US" altLang="ja-JP" dirty="0"/>
              <a:t>16pt</a:t>
            </a:r>
            <a:r>
              <a:rPr kumimoji="1" lang="ja-JP" altLang="en-US" dirty="0"/>
              <a:t>以上）</a:t>
            </a:r>
          </a:p>
        </p:txBody>
      </p:sp>
      <p:sp>
        <p:nvSpPr>
          <p:cNvPr id="6" name="ワーキングエリア（基本版／左）"/>
          <p:cNvSpPr>
            <a:spLocks noGrp="1"/>
          </p:cNvSpPr>
          <p:nvPr>
            <p:ph idx="1" hasCustomPrompt="1"/>
          </p:nvPr>
        </p:nvSpPr>
        <p:spPr bwMode="gray">
          <a:xfrm>
            <a:off x="417000" y="1484311"/>
            <a:ext cx="4356613" cy="4824413"/>
          </a:xfrm>
          <a:prstGeom prst="rect">
            <a:avLst/>
          </a:prstGeom>
        </p:spPr>
        <p:txBody>
          <a:bodyPr/>
          <a:lstStyle>
            <a:lvl1pPr>
              <a:lnSpc>
                <a:spcPct val="100000"/>
              </a:lnSpc>
              <a:spcBef>
                <a:spcPts val="600"/>
              </a:spcBef>
              <a:buFont typeface="Arial" pitchFamily="34" charset="0"/>
              <a:buNone/>
              <a:defRPr sz="1600" baseline="0">
                <a:latin typeface="Arial" pitchFamily="34" charset="0"/>
                <a:ea typeface="+mn-ea"/>
                <a:cs typeface="Arial" pitchFamily="34" charset="0"/>
              </a:defRPr>
            </a:lvl1pPr>
            <a:lvl2pPr marL="230400" marR="0" indent="-230400" algn="l" defTabSz="990564" rtl="0" eaLnBrk="1" fontAlgn="auto" latinLnBrk="0" hangingPunct="1">
              <a:lnSpc>
                <a:spcPct val="100000"/>
              </a:lnSpc>
              <a:spcBef>
                <a:spcPts val="600"/>
              </a:spcBef>
              <a:spcAft>
                <a:spcPts val="0"/>
              </a:spcAft>
              <a:buClrTx/>
              <a:buSzPct val="100000"/>
              <a:buFont typeface="Wingdings" panose="05000000000000000000" pitchFamily="2" charset="2"/>
              <a:buChar char="n"/>
              <a:tabLst/>
              <a:defRPr kumimoji="1" lang="ja-JP" altLang="en-US" sz="1400" b="0" i="0" u="none" strike="noStrike" kern="1200" cap="none" spc="0" normalizeH="0" baseline="0" noProof="0"/>
            </a:lvl2pPr>
            <a:lvl3pPr marL="460375" marR="0" indent="-193675" algn="l" defTabSz="990564" rtl="0" eaLnBrk="1" fontAlgn="auto" latinLnBrk="0" hangingPunct="1">
              <a:lnSpc>
                <a:spcPct val="100000"/>
              </a:lnSpc>
              <a:spcBef>
                <a:spcPts val="300"/>
              </a:spcBef>
              <a:spcAft>
                <a:spcPts val="0"/>
              </a:spcAft>
              <a:buClrTx/>
              <a:buSzPct val="100000"/>
              <a:buFont typeface="Arial" panose="020B0604020202020204" pitchFamily="34" charset="0"/>
              <a:buChar char="•"/>
              <a:tabLst/>
              <a:defRPr kumimoji="1" lang="ja-JP" altLang="en-US" sz="1400" b="0" i="0" u="none" strike="noStrike" kern="1200" cap="none" spc="0" normalizeH="0" baseline="0" noProof="0"/>
            </a:lvl3pPr>
            <a:lvl4pPr marL="690563" marR="0" indent="-241300" algn="l" defTabSz="990564" rtl="0" eaLnBrk="1" fontAlgn="auto" latinLnBrk="0" hangingPunct="1">
              <a:lnSpc>
                <a:spcPct val="100000"/>
              </a:lnSpc>
              <a:spcBef>
                <a:spcPts val="200"/>
              </a:spcBef>
              <a:spcAft>
                <a:spcPts val="0"/>
              </a:spcAft>
              <a:buClrTx/>
              <a:buSzPct val="100000"/>
              <a:buFont typeface="Wingdings" panose="05000000000000000000" pitchFamily="2" charset="2"/>
              <a:buChar char="Ø"/>
              <a:tabLst/>
              <a:defRPr kumimoji="1" lang="ja-JP" altLang="en-US" sz="1400" b="0" i="0" u="none" strike="noStrike" kern="1200" cap="none" spc="0" normalizeH="0" baseline="0" noProof="0"/>
            </a:lvl4pPr>
          </a:lstStyle>
          <a:p>
            <a:pPr lvl="0"/>
            <a:r>
              <a:rPr kumimoji="1" lang="ja-JP" altLang="en-US" dirty="0"/>
              <a:t>コンテンツ（ワーキングエリア内／</a:t>
            </a:r>
            <a:r>
              <a:rPr kumimoji="1" lang="en-US" altLang="ja-JP" dirty="0"/>
              <a:t>16pt</a:t>
            </a:r>
            <a:r>
              <a:rPr kumimoji="1" lang="ja-JP" altLang="en-US" dirty="0"/>
              <a:t>以上）</a:t>
            </a:r>
          </a:p>
        </p:txBody>
      </p:sp>
      <p:sp>
        <p:nvSpPr>
          <p:cNvPr id="12" name="Header（基本版／右）"/>
          <p:cNvSpPr>
            <a:spLocks noGrp="1"/>
          </p:cNvSpPr>
          <p:nvPr>
            <p:ph type="body" sz="quarter" idx="18" hasCustomPrompt="1"/>
          </p:nvPr>
        </p:nvSpPr>
        <p:spPr bwMode="gray">
          <a:xfrm>
            <a:off x="5133000" y="1016000"/>
            <a:ext cx="4356000" cy="465931"/>
          </a:xfrm>
          <a:prstGeom prst="rect">
            <a:avLst/>
          </a:prstGeom>
        </p:spPr>
        <p:txBody>
          <a:bodyPr vert="horz" wrap="none" lIns="72000" tIns="0" rIns="0" bIns="0" rtlCol="0" anchor="ctr">
            <a:noAutofit/>
          </a:bodyPr>
          <a:lstStyle>
            <a:lvl1pPr>
              <a:defRPr lang="ja-JP" altLang="en-US" sz="2000" b="1" baseline="0" dirty="0">
                <a:solidFill>
                  <a:schemeClr val="tx1"/>
                </a:solidFill>
              </a:defRPr>
            </a:lvl1pPr>
          </a:lstStyle>
          <a:p>
            <a:pPr lvl="0">
              <a:lnSpc>
                <a:spcPct val="100000"/>
              </a:lnSpc>
              <a:spcBef>
                <a:spcPts val="0"/>
              </a:spcBef>
            </a:pPr>
            <a:r>
              <a:rPr kumimoji="1" lang="en-US" altLang="ja-JP" dirty="0"/>
              <a:t>Header</a:t>
            </a:r>
            <a:r>
              <a:rPr kumimoji="1" lang="ja-JP" altLang="en-US" dirty="0"/>
              <a:t>（スライドタイトル／</a:t>
            </a:r>
            <a:r>
              <a:rPr kumimoji="1" lang="en-US" altLang="ja-JP" dirty="0"/>
              <a:t>20pt</a:t>
            </a:r>
            <a:r>
              <a:rPr kumimoji="1" lang="ja-JP" altLang="en-US" dirty="0"/>
              <a:t> 太字）</a:t>
            </a:r>
          </a:p>
        </p:txBody>
      </p:sp>
      <p:sp>
        <p:nvSpPr>
          <p:cNvPr id="8" name="Header（基本版／左）"/>
          <p:cNvSpPr>
            <a:spLocks noGrp="1"/>
          </p:cNvSpPr>
          <p:nvPr>
            <p:ph type="body" sz="quarter" idx="15" hasCustomPrompt="1"/>
          </p:nvPr>
        </p:nvSpPr>
        <p:spPr bwMode="gray">
          <a:xfrm>
            <a:off x="417000" y="1016000"/>
            <a:ext cx="4356000" cy="465931"/>
          </a:xfrm>
          <a:prstGeom prst="rect">
            <a:avLst/>
          </a:prstGeom>
        </p:spPr>
        <p:txBody>
          <a:bodyPr vert="horz" wrap="none" lIns="72000" tIns="0" rIns="0" bIns="0" rtlCol="0" anchor="ctr">
            <a:noAutofit/>
          </a:bodyPr>
          <a:lstStyle>
            <a:lvl1pPr>
              <a:defRPr lang="ja-JP" altLang="en-US" sz="2000" b="1" baseline="0" dirty="0">
                <a:solidFill>
                  <a:schemeClr val="tx1"/>
                </a:solidFill>
              </a:defRPr>
            </a:lvl1pPr>
          </a:lstStyle>
          <a:p>
            <a:pPr lvl="0">
              <a:lnSpc>
                <a:spcPct val="100000"/>
              </a:lnSpc>
              <a:spcBef>
                <a:spcPts val="0"/>
              </a:spcBef>
            </a:pPr>
            <a:r>
              <a:rPr kumimoji="1" lang="en-US" altLang="ja-JP" dirty="0"/>
              <a:t>Header</a:t>
            </a:r>
            <a:r>
              <a:rPr kumimoji="1" lang="ja-JP" altLang="en-US" dirty="0"/>
              <a:t>（スライドタイトル／</a:t>
            </a:r>
            <a:r>
              <a:rPr kumimoji="1" lang="en-US" altLang="ja-JP" dirty="0"/>
              <a:t>20pt</a:t>
            </a:r>
            <a:r>
              <a:rPr kumimoji="1" lang="ja-JP" altLang="en-US" dirty="0"/>
              <a:t> 太字）</a:t>
            </a:r>
          </a:p>
        </p:txBody>
      </p:sp>
      <p:sp>
        <p:nvSpPr>
          <p:cNvPr id="3" name="キーメッセージ"/>
          <p:cNvSpPr>
            <a:spLocks noGrp="1"/>
          </p:cNvSpPr>
          <p:nvPr>
            <p:ph type="title" hasCustomPrompt="1"/>
          </p:nvPr>
        </p:nvSpPr>
        <p:spPr bwMode="gray">
          <a:xfrm>
            <a:off x="417000" y="152400"/>
            <a:ext cx="9072000" cy="647700"/>
          </a:xfrm>
          <a:prstGeom prst="rect">
            <a:avLst/>
          </a:prstGeom>
        </p:spPr>
        <p:txBody>
          <a:bodyPr anchor="b"/>
          <a:lstStyle>
            <a:lvl1pPr>
              <a:defRPr baseline="0"/>
            </a:lvl1pPr>
          </a:lstStyle>
          <a:p>
            <a:r>
              <a:rPr lang="ja-JP" altLang="en-US" noProof="0" dirty="0"/>
              <a:t>キーメッセージ（伝えたい内容／</a:t>
            </a:r>
            <a:r>
              <a:rPr lang="en-US" altLang="ja-JP" noProof="0" dirty="0"/>
              <a:t>24pt</a:t>
            </a:r>
            <a:r>
              <a:rPr lang="ja-JP" altLang="en-US" noProof="0" dirty="0"/>
              <a:t>／太字）</a:t>
            </a:r>
            <a:endParaRPr kumimoji="1" lang="ja-JP" altLang="en-US" dirty="0"/>
          </a:p>
        </p:txBody>
      </p:sp>
      <p:sp>
        <p:nvSpPr>
          <p:cNvPr id="13"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9" name="テキスト ボックス 8"/>
          <p:cNvSpPr txBox="1"/>
          <p:nvPr/>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spTree>
    <p:extLst>
      <p:ext uri="{BB962C8B-B14F-4D97-AF65-F5344CB8AC3E}">
        <p14:creationId xmlns:p14="http://schemas.microsoft.com/office/powerpoint/2010/main" val="104318777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補足版／全面：LA">
    <p:spTree>
      <p:nvGrpSpPr>
        <p:cNvPr id="1" name=""/>
        <p:cNvGrpSpPr/>
        <p:nvPr/>
      </p:nvGrpSpPr>
      <p:grpSpPr>
        <a:xfrm>
          <a:off x="0" y="0"/>
          <a:ext cx="0" cy="0"/>
          <a:chOff x="0" y="0"/>
          <a:chExt cx="0" cy="0"/>
        </a:xfrm>
      </p:grpSpPr>
      <p:sp>
        <p:nvSpPr>
          <p:cNvPr id="6" name="ワーキングエリア（補足版／全面）"/>
          <p:cNvSpPr>
            <a:spLocks noGrp="1"/>
          </p:cNvSpPr>
          <p:nvPr>
            <p:ph idx="1" hasCustomPrompt="1"/>
          </p:nvPr>
        </p:nvSpPr>
        <p:spPr bwMode="gray">
          <a:xfrm>
            <a:off x="417000" y="1950244"/>
            <a:ext cx="9072000" cy="4358481"/>
          </a:xfrm>
          <a:prstGeom prst="rect">
            <a:avLst/>
          </a:prstGeom>
        </p:spPr>
        <p:txBody>
          <a:bodyPr/>
          <a:lstStyle>
            <a:lvl1pPr>
              <a:lnSpc>
                <a:spcPct val="100000"/>
              </a:lnSpc>
              <a:spcBef>
                <a:spcPts val="600"/>
              </a:spcBef>
              <a:buFont typeface="Arial" pitchFamily="34" charset="0"/>
              <a:buNone/>
              <a:defRPr sz="1600" baseline="0">
                <a:latin typeface="Arial" pitchFamily="34" charset="0"/>
                <a:ea typeface="+mn-ea"/>
                <a:cs typeface="Arial" pitchFamily="34" charset="0"/>
              </a:defRPr>
            </a:lvl1pPr>
            <a:lvl2pPr marL="230400" marR="0" indent="-230400" algn="l" defTabSz="990564" rtl="0" eaLnBrk="1" fontAlgn="auto" latinLnBrk="0" hangingPunct="1">
              <a:lnSpc>
                <a:spcPct val="100000"/>
              </a:lnSpc>
              <a:spcBef>
                <a:spcPts val="600"/>
              </a:spcBef>
              <a:spcAft>
                <a:spcPts val="0"/>
              </a:spcAft>
              <a:buClrTx/>
              <a:buSzPct val="100000"/>
              <a:buFont typeface="Wingdings" panose="05000000000000000000" pitchFamily="2" charset="2"/>
              <a:buChar char="n"/>
              <a:tabLst/>
              <a:defRPr kumimoji="1" lang="ja-JP" altLang="en-US" sz="1400" b="0" i="0" u="none" strike="noStrike" kern="1200" cap="none" spc="0" normalizeH="0" baseline="0" noProof="0"/>
            </a:lvl2pPr>
            <a:lvl3pPr marL="460375" marR="0" indent="-193675" algn="l" defTabSz="990564" rtl="0" eaLnBrk="1" fontAlgn="auto" latinLnBrk="0" hangingPunct="1">
              <a:lnSpc>
                <a:spcPct val="100000"/>
              </a:lnSpc>
              <a:spcBef>
                <a:spcPts val="300"/>
              </a:spcBef>
              <a:spcAft>
                <a:spcPts val="0"/>
              </a:spcAft>
              <a:buClrTx/>
              <a:buSzPct val="100000"/>
              <a:buFont typeface="Arial" panose="020B0604020202020204" pitchFamily="34" charset="0"/>
              <a:buChar char="•"/>
              <a:tabLst/>
              <a:defRPr kumimoji="1" lang="ja-JP" altLang="en-US" sz="1400" b="0" i="0" u="none" strike="noStrike" kern="1200" cap="none" spc="0" normalizeH="0" baseline="0" noProof="0"/>
            </a:lvl3pPr>
            <a:lvl4pPr marL="690563" marR="0" indent="-241300" algn="l" defTabSz="990564" rtl="0" eaLnBrk="1" fontAlgn="auto" latinLnBrk="0" hangingPunct="1">
              <a:lnSpc>
                <a:spcPct val="100000"/>
              </a:lnSpc>
              <a:spcBef>
                <a:spcPts val="200"/>
              </a:spcBef>
              <a:spcAft>
                <a:spcPts val="0"/>
              </a:spcAft>
              <a:buClrTx/>
              <a:buSzPct val="100000"/>
              <a:buFont typeface="Wingdings" panose="05000000000000000000" pitchFamily="2" charset="2"/>
              <a:buChar char="Ø"/>
              <a:tabLst/>
              <a:defRPr kumimoji="1" lang="ja-JP" altLang="en-US" sz="1400" b="0" i="0" u="none" strike="noStrike" kern="1200" cap="none" spc="0" normalizeH="0" baseline="0" noProof="0"/>
            </a:lvl4pPr>
          </a:lstStyle>
          <a:p>
            <a:pPr lvl="0"/>
            <a:r>
              <a:rPr kumimoji="1" lang="ja-JP" altLang="en-US" dirty="0"/>
              <a:t>コンテンツ（ワーキングエリア内／</a:t>
            </a:r>
            <a:r>
              <a:rPr kumimoji="1" lang="en-US" altLang="ja-JP" dirty="0"/>
              <a:t>16pt</a:t>
            </a:r>
            <a:r>
              <a:rPr kumimoji="1" lang="ja-JP" altLang="en-US" dirty="0"/>
              <a:t>以上）</a:t>
            </a:r>
          </a:p>
        </p:txBody>
      </p:sp>
      <p:sp>
        <p:nvSpPr>
          <p:cNvPr id="8" name="Header（補足版／左）"/>
          <p:cNvSpPr>
            <a:spLocks noGrp="1"/>
          </p:cNvSpPr>
          <p:nvPr>
            <p:ph type="body" sz="quarter" idx="15" hasCustomPrompt="1"/>
          </p:nvPr>
        </p:nvSpPr>
        <p:spPr bwMode="gray">
          <a:xfrm>
            <a:off x="417000" y="1484313"/>
            <a:ext cx="4356000" cy="465931"/>
          </a:xfrm>
          <a:prstGeom prst="rect">
            <a:avLst/>
          </a:prstGeom>
        </p:spPr>
        <p:txBody>
          <a:bodyPr vert="horz" wrap="none" lIns="72000" tIns="0" rIns="0" bIns="0" rtlCol="0" anchor="ctr">
            <a:noAutofit/>
          </a:bodyPr>
          <a:lstStyle>
            <a:lvl1pPr>
              <a:defRPr lang="ja-JP" altLang="en-US" sz="2000" b="1" baseline="0" dirty="0">
                <a:solidFill>
                  <a:schemeClr val="tx1"/>
                </a:solidFill>
              </a:defRPr>
            </a:lvl1pPr>
          </a:lstStyle>
          <a:p>
            <a:pPr lvl="0">
              <a:lnSpc>
                <a:spcPct val="100000"/>
              </a:lnSpc>
              <a:spcBef>
                <a:spcPts val="0"/>
              </a:spcBef>
            </a:pPr>
            <a:r>
              <a:rPr kumimoji="1" lang="en-US" altLang="ja-JP" dirty="0"/>
              <a:t>Header</a:t>
            </a:r>
            <a:r>
              <a:rPr kumimoji="1" lang="ja-JP" altLang="en-US" dirty="0"/>
              <a:t>（スライドタイトル／</a:t>
            </a:r>
            <a:r>
              <a:rPr kumimoji="1" lang="en-US" altLang="ja-JP" dirty="0"/>
              <a:t>20pt</a:t>
            </a:r>
            <a:r>
              <a:rPr kumimoji="1" lang="ja-JP" altLang="en-US" dirty="0"/>
              <a:t> 太字）</a:t>
            </a:r>
          </a:p>
        </p:txBody>
      </p:sp>
      <p:sp>
        <p:nvSpPr>
          <p:cNvPr id="10" name="補足文"/>
          <p:cNvSpPr>
            <a:spLocks noGrp="1"/>
          </p:cNvSpPr>
          <p:nvPr>
            <p:ph type="body" sz="quarter" idx="14" hasCustomPrompt="1"/>
          </p:nvPr>
        </p:nvSpPr>
        <p:spPr bwMode="gray">
          <a:xfrm>
            <a:off x="417599" y="1016000"/>
            <a:ext cx="9072000" cy="465932"/>
          </a:xfrm>
          <a:prstGeom prst="rect">
            <a:avLst/>
          </a:prstGeom>
        </p:spPr>
        <p:txBody>
          <a:bodyPr lIns="72000" tIns="0" rIns="0" bIns="0">
            <a:noAutofit/>
          </a:bodyPr>
          <a:lstStyle>
            <a:lvl1pPr marL="0" indent="0">
              <a:lnSpc>
                <a:spcPct val="90000"/>
              </a:lnSpc>
              <a:spcBef>
                <a:spcPts val="0"/>
              </a:spcBef>
              <a:defRPr sz="1800" baseline="0">
                <a:latin typeface="Arial" pitchFamily="34" charset="0"/>
                <a:ea typeface="+mn-ea"/>
                <a:cs typeface="Arial" pitchFamily="34" charset="0"/>
              </a:defRPr>
            </a:lvl1pPr>
          </a:lstStyle>
          <a:p>
            <a:pPr lvl="0"/>
            <a:r>
              <a:rPr kumimoji="1" lang="ja-JP" altLang="en-US" dirty="0"/>
              <a:t>補足文（キーメッセージを補足する内容／</a:t>
            </a:r>
            <a:r>
              <a:rPr kumimoji="1" lang="en-US" altLang="ja-JP" dirty="0"/>
              <a:t>18pt</a:t>
            </a:r>
            <a:r>
              <a:rPr kumimoji="1" lang="ja-JP" altLang="en-US" dirty="0"/>
              <a:t>／</a:t>
            </a:r>
            <a:r>
              <a:rPr kumimoji="1" lang="en-US" altLang="ja-JP" dirty="0"/>
              <a:t>2</a:t>
            </a:r>
            <a:r>
              <a:rPr kumimoji="1" lang="ja-JP" altLang="en-US" dirty="0"/>
              <a:t>行まで）</a:t>
            </a:r>
            <a:endParaRPr kumimoji="1" lang="en-US" altLang="ja-JP" dirty="0"/>
          </a:p>
        </p:txBody>
      </p:sp>
      <p:sp>
        <p:nvSpPr>
          <p:cNvPr id="3" name="キーメッセージ"/>
          <p:cNvSpPr>
            <a:spLocks noGrp="1"/>
          </p:cNvSpPr>
          <p:nvPr>
            <p:ph type="title" hasCustomPrompt="1"/>
          </p:nvPr>
        </p:nvSpPr>
        <p:spPr bwMode="gray">
          <a:xfrm>
            <a:off x="417000" y="152400"/>
            <a:ext cx="9072000" cy="647700"/>
          </a:xfrm>
          <a:prstGeom prst="rect">
            <a:avLst/>
          </a:prstGeom>
        </p:spPr>
        <p:txBody>
          <a:bodyPr anchor="b"/>
          <a:lstStyle>
            <a:lvl1pPr>
              <a:defRPr baseline="0"/>
            </a:lvl1pPr>
          </a:lstStyle>
          <a:p>
            <a:r>
              <a:rPr lang="ja-JP" altLang="en-US" noProof="0" dirty="0"/>
              <a:t>キーメッセージ（伝えたい内容／</a:t>
            </a:r>
            <a:r>
              <a:rPr lang="en-US" altLang="ja-JP" noProof="0" dirty="0"/>
              <a:t>24pt</a:t>
            </a:r>
            <a:r>
              <a:rPr lang="ja-JP" altLang="en-US" noProof="0" dirty="0"/>
              <a:t>／太字）</a:t>
            </a:r>
            <a:endParaRPr kumimoji="1" lang="ja-JP" altLang="en-US" dirty="0"/>
          </a:p>
        </p:txBody>
      </p:sp>
      <p:sp>
        <p:nvSpPr>
          <p:cNvPr id="12"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9" name="テキスト ボックス 8"/>
          <p:cNvSpPr txBox="1"/>
          <p:nvPr/>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spTree>
    <p:extLst>
      <p:ext uri="{BB962C8B-B14F-4D97-AF65-F5344CB8AC3E}">
        <p14:creationId xmlns:p14="http://schemas.microsoft.com/office/powerpoint/2010/main" val="101517152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補足版／左右：LA">
    <p:spTree>
      <p:nvGrpSpPr>
        <p:cNvPr id="1" name=""/>
        <p:cNvGrpSpPr/>
        <p:nvPr/>
      </p:nvGrpSpPr>
      <p:grpSpPr>
        <a:xfrm>
          <a:off x="0" y="0"/>
          <a:ext cx="0" cy="0"/>
          <a:chOff x="0" y="0"/>
          <a:chExt cx="0" cy="0"/>
        </a:xfrm>
      </p:grpSpPr>
      <p:sp>
        <p:nvSpPr>
          <p:cNvPr id="11" name="ワーキングエリア（補足版／右）"/>
          <p:cNvSpPr>
            <a:spLocks noGrp="1"/>
          </p:cNvSpPr>
          <p:nvPr>
            <p:ph idx="17" hasCustomPrompt="1"/>
          </p:nvPr>
        </p:nvSpPr>
        <p:spPr bwMode="gray">
          <a:xfrm>
            <a:off x="5132387" y="1950244"/>
            <a:ext cx="4356613" cy="4358481"/>
          </a:xfrm>
          <a:prstGeom prst="rect">
            <a:avLst/>
          </a:prstGeom>
        </p:spPr>
        <p:txBody>
          <a:bodyPr/>
          <a:lstStyle>
            <a:lvl1pPr>
              <a:lnSpc>
                <a:spcPct val="100000"/>
              </a:lnSpc>
              <a:spcBef>
                <a:spcPts val="600"/>
              </a:spcBef>
              <a:buFont typeface="Arial" pitchFamily="34" charset="0"/>
              <a:buNone/>
              <a:defRPr sz="1600" baseline="0">
                <a:latin typeface="Arial" pitchFamily="34" charset="0"/>
                <a:ea typeface="+mn-ea"/>
                <a:cs typeface="Arial" pitchFamily="34" charset="0"/>
              </a:defRPr>
            </a:lvl1pPr>
            <a:lvl2pPr marL="230400" marR="0" indent="-230400" algn="l" defTabSz="990564" rtl="0" eaLnBrk="1" fontAlgn="auto" latinLnBrk="0" hangingPunct="1">
              <a:lnSpc>
                <a:spcPct val="100000"/>
              </a:lnSpc>
              <a:spcBef>
                <a:spcPts val="600"/>
              </a:spcBef>
              <a:spcAft>
                <a:spcPts val="0"/>
              </a:spcAft>
              <a:buClrTx/>
              <a:buSzPct val="100000"/>
              <a:buFont typeface="Wingdings" panose="05000000000000000000" pitchFamily="2" charset="2"/>
              <a:buChar char="n"/>
              <a:tabLst/>
              <a:defRPr kumimoji="1" lang="ja-JP" altLang="en-US" sz="1400" b="0" i="0" u="none" strike="noStrike" kern="1200" cap="none" spc="0" normalizeH="0" baseline="0" noProof="0"/>
            </a:lvl2pPr>
            <a:lvl3pPr marL="460375" marR="0" indent="-193675" algn="l" defTabSz="990564" rtl="0" eaLnBrk="1" fontAlgn="auto" latinLnBrk="0" hangingPunct="1">
              <a:lnSpc>
                <a:spcPct val="100000"/>
              </a:lnSpc>
              <a:spcBef>
                <a:spcPts val="300"/>
              </a:spcBef>
              <a:spcAft>
                <a:spcPts val="0"/>
              </a:spcAft>
              <a:buClrTx/>
              <a:buSzPct val="100000"/>
              <a:buFont typeface="Arial" panose="020B0604020202020204" pitchFamily="34" charset="0"/>
              <a:buChar char="•"/>
              <a:tabLst/>
              <a:defRPr kumimoji="1" lang="ja-JP" altLang="en-US" sz="1400" b="0" i="0" u="none" strike="noStrike" kern="1200" cap="none" spc="0" normalizeH="0" baseline="0" noProof="0"/>
            </a:lvl3pPr>
            <a:lvl4pPr marL="690563" marR="0" indent="-241300" algn="l" defTabSz="990564" rtl="0" eaLnBrk="1" fontAlgn="auto" latinLnBrk="0" hangingPunct="1">
              <a:lnSpc>
                <a:spcPct val="100000"/>
              </a:lnSpc>
              <a:spcBef>
                <a:spcPts val="200"/>
              </a:spcBef>
              <a:spcAft>
                <a:spcPts val="0"/>
              </a:spcAft>
              <a:buClrTx/>
              <a:buSzPct val="100000"/>
              <a:buFont typeface="Wingdings" panose="05000000000000000000" pitchFamily="2" charset="2"/>
              <a:buChar char="Ø"/>
              <a:tabLst/>
              <a:defRPr kumimoji="1" lang="ja-JP" altLang="en-US" sz="1400" b="0" i="0" u="none" strike="noStrike" kern="1200" cap="none" spc="0" normalizeH="0" baseline="0" noProof="0"/>
            </a:lvl4pPr>
          </a:lstStyle>
          <a:p>
            <a:pPr lvl="0"/>
            <a:r>
              <a:rPr kumimoji="1" lang="ja-JP" altLang="en-US" dirty="0"/>
              <a:t>コンテンツ（ワーキングエリア内／</a:t>
            </a:r>
            <a:r>
              <a:rPr kumimoji="1" lang="en-US" altLang="ja-JP" dirty="0"/>
              <a:t>16pt</a:t>
            </a:r>
            <a:r>
              <a:rPr kumimoji="1" lang="ja-JP" altLang="en-US" dirty="0"/>
              <a:t>以上）</a:t>
            </a:r>
          </a:p>
        </p:txBody>
      </p:sp>
      <p:sp>
        <p:nvSpPr>
          <p:cNvPr id="6" name="ワーキングエリア（補足版／左）"/>
          <p:cNvSpPr>
            <a:spLocks noGrp="1"/>
          </p:cNvSpPr>
          <p:nvPr>
            <p:ph idx="1" hasCustomPrompt="1"/>
          </p:nvPr>
        </p:nvSpPr>
        <p:spPr bwMode="gray">
          <a:xfrm>
            <a:off x="417000" y="1950244"/>
            <a:ext cx="4356613" cy="4358481"/>
          </a:xfrm>
          <a:prstGeom prst="rect">
            <a:avLst/>
          </a:prstGeom>
        </p:spPr>
        <p:txBody>
          <a:bodyPr/>
          <a:lstStyle>
            <a:lvl1pPr>
              <a:lnSpc>
                <a:spcPct val="100000"/>
              </a:lnSpc>
              <a:spcBef>
                <a:spcPts val="600"/>
              </a:spcBef>
              <a:buFont typeface="Arial" pitchFamily="34" charset="0"/>
              <a:buNone/>
              <a:defRPr sz="1600" baseline="0">
                <a:latin typeface="Arial" pitchFamily="34" charset="0"/>
                <a:ea typeface="+mn-ea"/>
                <a:cs typeface="Arial" pitchFamily="34" charset="0"/>
              </a:defRPr>
            </a:lvl1pPr>
            <a:lvl2pPr marL="230400" marR="0" indent="-230400" algn="l" defTabSz="990564" rtl="0" eaLnBrk="1" fontAlgn="auto" latinLnBrk="0" hangingPunct="1">
              <a:lnSpc>
                <a:spcPct val="100000"/>
              </a:lnSpc>
              <a:spcBef>
                <a:spcPts val="600"/>
              </a:spcBef>
              <a:spcAft>
                <a:spcPts val="0"/>
              </a:spcAft>
              <a:buClrTx/>
              <a:buSzPct val="100000"/>
              <a:buFont typeface="Wingdings" panose="05000000000000000000" pitchFamily="2" charset="2"/>
              <a:buChar char="n"/>
              <a:tabLst/>
              <a:defRPr kumimoji="1" lang="ja-JP" altLang="en-US" sz="1400" b="0" i="0" u="none" strike="noStrike" kern="1200" cap="none" spc="0" normalizeH="0" baseline="0" noProof="0"/>
            </a:lvl2pPr>
            <a:lvl3pPr marL="460375" marR="0" indent="-193675" algn="l" defTabSz="990564" rtl="0" eaLnBrk="1" fontAlgn="auto" latinLnBrk="0" hangingPunct="1">
              <a:lnSpc>
                <a:spcPct val="100000"/>
              </a:lnSpc>
              <a:spcBef>
                <a:spcPts val="300"/>
              </a:spcBef>
              <a:spcAft>
                <a:spcPts val="0"/>
              </a:spcAft>
              <a:buClrTx/>
              <a:buSzPct val="100000"/>
              <a:buFont typeface="Arial" panose="020B0604020202020204" pitchFamily="34" charset="0"/>
              <a:buChar char="•"/>
              <a:tabLst/>
              <a:defRPr kumimoji="1" lang="ja-JP" altLang="en-US" sz="1400" b="0" i="0" u="none" strike="noStrike" kern="1200" cap="none" spc="0" normalizeH="0" baseline="0" noProof="0"/>
            </a:lvl3pPr>
            <a:lvl4pPr marL="690563" marR="0" indent="-241300" algn="l" defTabSz="990564" rtl="0" eaLnBrk="1" fontAlgn="auto" latinLnBrk="0" hangingPunct="1">
              <a:lnSpc>
                <a:spcPct val="100000"/>
              </a:lnSpc>
              <a:spcBef>
                <a:spcPts val="200"/>
              </a:spcBef>
              <a:spcAft>
                <a:spcPts val="0"/>
              </a:spcAft>
              <a:buClrTx/>
              <a:buSzPct val="100000"/>
              <a:buFont typeface="Wingdings" panose="05000000000000000000" pitchFamily="2" charset="2"/>
              <a:buChar char="Ø"/>
              <a:tabLst/>
              <a:defRPr kumimoji="1" lang="ja-JP" altLang="en-US" sz="1400" b="0" i="0" u="none" strike="noStrike" kern="1200" cap="none" spc="0" normalizeH="0" baseline="0" noProof="0"/>
            </a:lvl4pPr>
          </a:lstStyle>
          <a:p>
            <a:pPr lvl="0"/>
            <a:r>
              <a:rPr kumimoji="1" lang="ja-JP" altLang="en-US" dirty="0"/>
              <a:t>コンテンツ（ワーキングエリア内／</a:t>
            </a:r>
            <a:r>
              <a:rPr kumimoji="1" lang="en-US" altLang="ja-JP" dirty="0"/>
              <a:t>16pt</a:t>
            </a:r>
            <a:r>
              <a:rPr kumimoji="1" lang="ja-JP" altLang="en-US" dirty="0"/>
              <a:t>以上）</a:t>
            </a:r>
          </a:p>
        </p:txBody>
      </p:sp>
      <p:sp>
        <p:nvSpPr>
          <p:cNvPr id="12" name="Header（補足版／右）"/>
          <p:cNvSpPr>
            <a:spLocks noGrp="1"/>
          </p:cNvSpPr>
          <p:nvPr>
            <p:ph type="body" sz="quarter" idx="18" hasCustomPrompt="1"/>
          </p:nvPr>
        </p:nvSpPr>
        <p:spPr bwMode="gray">
          <a:xfrm>
            <a:off x="5133000" y="1484313"/>
            <a:ext cx="4356000" cy="465931"/>
          </a:xfrm>
          <a:prstGeom prst="rect">
            <a:avLst/>
          </a:prstGeom>
        </p:spPr>
        <p:txBody>
          <a:bodyPr vert="horz" wrap="none" lIns="72000" tIns="0" rIns="0" bIns="0" rtlCol="0" anchor="ctr">
            <a:noAutofit/>
          </a:bodyPr>
          <a:lstStyle>
            <a:lvl1pPr>
              <a:defRPr lang="ja-JP" altLang="en-US" sz="2000" b="1" baseline="0" dirty="0">
                <a:solidFill>
                  <a:schemeClr val="tx1"/>
                </a:solidFill>
              </a:defRPr>
            </a:lvl1pPr>
          </a:lstStyle>
          <a:p>
            <a:pPr lvl="0">
              <a:lnSpc>
                <a:spcPct val="100000"/>
              </a:lnSpc>
              <a:spcBef>
                <a:spcPts val="0"/>
              </a:spcBef>
            </a:pPr>
            <a:r>
              <a:rPr kumimoji="1" lang="en-US" altLang="ja-JP" dirty="0"/>
              <a:t>Header</a:t>
            </a:r>
            <a:r>
              <a:rPr kumimoji="1" lang="ja-JP" altLang="en-US" dirty="0"/>
              <a:t>（スライドタイトル／</a:t>
            </a:r>
            <a:r>
              <a:rPr kumimoji="1" lang="en-US" altLang="ja-JP" dirty="0"/>
              <a:t>20pt</a:t>
            </a:r>
            <a:r>
              <a:rPr kumimoji="1" lang="ja-JP" altLang="en-US" dirty="0"/>
              <a:t> 太字）</a:t>
            </a:r>
          </a:p>
        </p:txBody>
      </p:sp>
      <p:sp>
        <p:nvSpPr>
          <p:cNvPr id="8" name="Header（補足版／左）"/>
          <p:cNvSpPr>
            <a:spLocks noGrp="1"/>
          </p:cNvSpPr>
          <p:nvPr>
            <p:ph type="body" sz="quarter" idx="15" hasCustomPrompt="1"/>
          </p:nvPr>
        </p:nvSpPr>
        <p:spPr bwMode="gray">
          <a:xfrm>
            <a:off x="417000" y="1484313"/>
            <a:ext cx="4356000" cy="465931"/>
          </a:xfrm>
          <a:prstGeom prst="rect">
            <a:avLst/>
          </a:prstGeom>
        </p:spPr>
        <p:txBody>
          <a:bodyPr vert="horz" wrap="none" lIns="72000" tIns="0" rIns="0" bIns="0" rtlCol="0" anchor="ctr">
            <a:noAutofit/>
          </a:bodyPr>
          <a:lstStyle>
            <a:lvl1pPr>
              <a:defRPr lang="ja-JP" altLang="en-US" sz="2000" b="1" baseline="0" dirty="0">
                <a:solidFill>
                  <a:schemeClr val="tx1"/>
                </a:solidFill>
              </a:defRPr>
            </a:lvl1pPr>
          </a:lstStyle>
          <a:p>
            <a:pPr lvl="0">
              <a:lnSpc>
                <a:spcPct val="100000"/>
              </a:lnSpc>
              <a:spcBef>
                <a:spcPts val="0"/>
              </a:spcBef>
            </a:pPr>
            <a:r>
              <a:rPr kumimoji="1" lang="en-US" altLang="ja-JP" dirty="0"/>
              <a:t>Header</a:t>
            </a:r>
            <a:r>
              <a:rPr kumimoji="1" lang="ja-JP" altLang="en-US" dirty="0"/>
              <a:t>（スライドタイトル／</a:t>
            </a:r>
            <a:r>
              <a:rPr kumimoji="1" lang="en-US" altLang="ja-JP" dirty="0"/>
              <a:t>20pt</a:t>
            </a:r>
            <a:r>
              <a:rPr kumimoji="1" lang="ja-JP" altLang="en-US" dirty="0"/>
              <a:t> 太字）</a:t>
            </a:r>
          </a:p>
        </p:txBody>
      </p:sp>
      <p:sp>
        <p:nvSpPr>
          <p:cNvPr id="10" name="補足文"/>
          <p:cNvSpPr>
            <a:spLocks noGrp="1"/>
          </p:cNvSpPr>
          <p:nvPr>
            <p:ph type="body" sz="quarter" idx="14" hasCustomPrompt="1"/>
          </p:nvPr>
        </p:nvSpPr>
        <p:spPr bwMode="gray">
          <a:xfrm>
            <a:off x="417599" y="1016000"/>
            <a:ext cx="9072000" cy="465932"/>
          </a:xfrm>
          <a:prstGeom prst="rect">
            <a:avLst/>
          </a:prstGeom>
        </p:spPr>
        <p:txBody>
          <a:bodyPr lIns="72000" tIns="0" rIns="0" bIns="0">
            <a:noAutofit/>
          </a:bodyPr>
          <a:lstStyle>
            <a:lvl1pPr marL="0" indent="0">
              <a:lnSpc>
                <a:spcPct val="90000"/>
              </a:lnSpc>
              <a:spcBef>
                <a:spcPts val="0"/>
              </a:spcBef>
              <a:defRPr sz="1800" baseline="0">
                <a:latin typeface="Arial" pitchFamily="34" charset="0"/>
                <a:ea typeface="+mn-ea"/>
                <a:cs typeface="Arial" pitchFamily="34" charset="0"/>
              </a:defRPr>
            </a:lvl1pPr>
          </a:lstStyle>
          <a:p>
            <a:pPr lvl="0"/>
            <a:r>
              <a:rPr kumimoji="1" lang="ja-JP" altLang="en-US" dirty="0"/>
              <a:t>補足文（キーメッセージを補足する内容／</a:t>
            </a:r>
            <a:r>
              <a:rPr kumimoji="1" lang="en-US" altLang="ja-JP" dirty="0"/>
              <a:t>18pt</a:t>
            </a:r>
            <a:r>
              <a:rPr kumimoji="1" lang="ja-JP" altLang="en-US" dirty="0"/>
              <a:t>／</a:t>
            </a:r>
            <a:r>
              <a:rPr kumimoji="1" lang="en-US" altLang="ja-JP" dirty="0"/>
              <a:t>2</a:t>
            </a:r>
            <a:r>
              <a:rPr kumimoji="1" lang="ja-JP" altLang="en-US" dirty="0"/>
              <a:t>行まで）</a:t>
            </a:r>
            <a:endParaRPr kumimoji="1" lang="en-US" altLang="ja-JP" dirty="0"/>
          </a:p>
        </p:txBody>
      </p:sp>
      <p:sp>
        <p:nvSpPr>
          <p:cNvPr id="3" name="キーメッセージ"/>
          <p:cNvSpPr>
            <a:spLocks noGrp="1"/>
          </p:cNvSpPr>
          <p:nvPr>
            <p:ph type="title" hasCustomPrompt="1"/>
          </p:nvPr>
        </p:nvSpPr>
        <p:spPr bwMode="gray">
          <a:xfrm>
            <a:off x="417000" y="152400"/>
            <a:ext cx="9072000" cy="647700"/>
          </a:xfrm>
          <a:prstGeom prst="rect">
            <a:avLst/>
          </a:prstGeom>
        </p:spPr>
        <p:txBody>
          <a:bodyPr anchor="b"/>
          <a:lstStyle>
            <a:lvl1pPr>
              <a:defRPr baseline="0"/>
            </a:lvl1pPr>
          </a:lstStyle>
          <a:p>
            <a:r>
              <a:rPr lang="ja-JP" altLang="en-US" noProof="0" dirty="0"/>
              <a:t>キーメッセージ（伝えたい内容／</a:t>
            </a:r>
            <a:r>
              <a:rPr lang="en-US" altLang="ja-JP" noProof="0" dirty="0"/>
              <a:t>24pt</a:t>
            </a:r>
            <a:r>
              <a:rPr lang="ja-JP" altLang="en-US" noProof="0" dirty="0"/>
              <a:t>／太字）</a:t>
            </a:r>
            <a:endParaRPr kumimoji="1" lang="ja-JP" altLang="en-US" dirty="0"/>
          </a:p>
        </p:txBody>
      </p:sp>
      <p:sp>
        <p:nvSpPr>
          <p:cNvPr id="14"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15" name="テキスト ボックス 14"/>
          <p:cNvSpPr txBox="1"/>
          <p:nvPr/>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spTree>
    <p:extLst>
      <p:ext uri="{BB962C8B-B14F-4D97-AF65-F5344CB8AC3E}">
        <p14:creationId xmlns:p14="http://schemas.microsoft.com/office/powerpoint/2010/main" val="79183289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中表紙（黒）：LA">
    <p:bg bwMode="auto">
      <p:bgPr>
        <a:solidFill>
          <a:schemeClr val="tx1"/>
        </a:solidFill>
        <a:effectLst/>
      </p:bgPr>
    </p:bg>
    <p:spTree>
      <p:nvGrpSpPr>
        <p:cNvPr id="1" name=""/>
        <p:cNvGrpSpPr/>
        <p:nvPr/>
      </p:nvGrpSpPr>
      <p:grpSpPr>
        <a:xfrm>
          <a:off x="0" y="0"/>
          <a:ext cx="0" cy="0"/>
          <a:chOff x="0" y="0"/>
          <a:chExt cx="0" cy="0"/>
        </a:xfrm>
      </p:grpSpPr>
      <p:sp>
        <p:nvSpPr>
          <p:cNvPr id="6" name="中表紙サブタイトル"/>
          <p:cNvSpPr>
            <a:spLocks noGrp="1"/>
          </p:cNvSpPr>
          <p:nvPr>
            <p:ph type="body" sz="quarter" idx="14" hasCustomPrompt="1"/>
          </p:nvPr>
        </p:nvSpPr>
        <p:spPr bwMode="gray">
          <a:xfrm>
            <a:off x="968401" y="2761591"/>
            <a:ext cx="4164600" cy="667409"/>
          </a:xfrm>
          <a:prstGeom prst="rect">
            <a:avLst/>
          </a:prstGeom>
          <a:noFill/>
        </p:spPr>
        <p:txBody>
          <a:bodyPr wrap="none" lIns="72000" tIns="0" rIns="0" anchor="ctr" anchorCtr="0">
            <a:noAutofit/>
          </a:bodyPr>
          <a:lstStyle>
            <a:lvl1pPr marL="0" indent="0" algn="l">
              <a:lnSpc>
                <a:spcPct val="100000"/>
              </a:lnSpc>
              <a:spcBef>
                <a:spcPts val="0"/>
              </a:spcBef>
              <a:buNone/>
              <a:defRPr sz="2800" b="0" baseline="0">
                <a:solidFill>
                  <a:schemeClr val="bg1"/>
                </a:solidFill>
                <a:latin typeface="Arial" pitchFamily="34" charset="0"/>
                <a:cs typeface="Arial" pitchFamily="34" charset="0"/>
              </a:defRPr>
            </a:lvl1pPr>
          </a:lstStyle>
          <a:p>
            <a:pPr lvl="0"/>
            <a:r>
              <a:rPr lang="ja-JP" altLang="en-US" dirty="0"/>
              <a:t>中表紙サブタイトル</a:t>
            </a:r>
            <a:r>
              <a:rPr lang="en-US" altLang="ja-JP" dirty="0"/>
              <a:t>(</a:t>
            </a:r>
            <a:r>
              <a:rPr lang="ja-JP" altLang="en-US" dirty="0"/>
              <a:t>任意</a:t>
            </a:r>
            <a:r>
              <a:rPr lang="en-US" altLang="ja-JP" dirty="0"/>
              <a:t>)</a:t>
            </a:r>
            <a:endParaRPr lang="ja-JP" altLang="en-US" dirty="0"/>
          </a:p>
        </p:txBody>
      </p:sp>
      <p:sp>
        <p:nvSpPr>
          <p:cNvPr id="8" name="中表紙タイトル"/>
          <p:cNvSpPr>
            <a:spLocks noGrp="1"/>
          </p:cNvSpPr>
          <p:nvPr>
            <p:ph type="body" sz="quarter" idx="10" hasCustomPrompt="1"/>
          </p:nvPr>
        </p:nvSpPr>
        <p:spPr bwMode="gray">
          <a:xfrm>
            <a:off x="968401" y="2091801"/>
            <a:ext cx="4163988" cy="667409"/>
          </a:xfrm>
          <a:prstGeom prst="rect">
            <a:avLst/>
          </a:prstGeom>
          <a:noFill/>
        </p:spPr>
        <p:txBody>
          <a:bodyPr wrap="none" lIns="72000" tIns="0" rIns="0" anchor="ctr" anchorCtr="0">
            <a:noAutofit/>
          </a:bodyPr>
          <a:lstStyle>
            <a:lvl1pPr marL="0" indent="0" algn="l">
              <a:lnSpc>
                <a:spcPct val="100000"/>
              </a:lnSpc>
              <a:spcBef>
                <a:spcPts val="0"/>
              </a:spcBef>
              <a:buNone/>
              <a:defRPr sz="2800" b="1" baseline="0">
                <a:solidFill>
                  <a:schemeClr val="bg1"/>
                </a:solidFill>
                <a:latin typeface="Arial" pitchFamily="34" charset="0"/>
                <a:cs typeface="Arial" pitchFamily="34" charset="0"/>
              </a:defRPr>
            </a:lvl1pPr>
          </a:lstStyle>
          <a:p>
            <a:pPr lvl="0"/>
            <a:r>
              <a:rPr lang="ja-JP" altLang="en-US" dirty="0"/>
              <a:t>中表紙（</a:t>
            </a:r>
            <a:r>
              <a:rPr lang="en-US" altLang="ja-JP" dirty="0"/>
              <a:t>28pt</a:t>
            </a:r>
            <a:r>
              <a:rPr lang="ja-JP" altLang="en-US" dirty="0"/>
              <a:t>／太字）</a:t>
            </a:r>
          </a:p>
        </p:txBody>
      </p:sp>
      <p:sp>
        <p:nvSpPr>
          <p:cNvPr id="10"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bg1"/>
                </a:solidFill>
              </a:rPr>
              <a:t>＜</a:t>
            </a:r>
            <a:r>
              <a:rPr kumimoji="1" lang="en-US" altLang="ja-JP" dirty="0">
                <a:solidFill>
                  <a:schemeClr val="bg1"/>
                </a:solidFill>
              </a:rPr>
              <a:t>Confidential</a:t>
            </a:r>
            <a:r>
              <a:rPr kumimoji="1" lang="ja-JP" altLang="en-US" dirty="0">
                <a:solidFill>
                  <a:schemeClr val="bg1"/>
                </a:solidFill>
              </a:rPr>
              <a:t>＞</a:t>
            </a:r>
          </a:p>
        </p:txBody>
      </p:sp>
      <p:sp>
        <p:nvSpPr>
          <p:cNvPr id="11" name="テキスト ボックス 10"/>
          <p:cNvSpPr txBox="1"/>
          <p:nvPr/>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solidFill>
                  <a:schemeClr val="bg1"/>
                </a:solidFill>
              </a:rPr>
              <a:pPr lvl="0"/>
              <a:t>‹#›</a:t>
            </a:fld>
            <a:endParaRPr lang="ja-JP" altLang="en-US" dirty="0">
              <a:solidFill>
                <a:schemeClr val="bg1"/>
              </a:solidFill>
            </a:endParaRPr>
          </a:p>
        </p:txBody>
      </p:sp>
      <p:sp>
        <p:nvSpPr>
          <p:cNvPr id="12" name="コピーライト"/>
          <p:cNvSpPr txBox="1">
            <a:spLocks noChangeArrowheads="1"/>
          </p:cNvSpPr>
          <p:nvPr/>
        </p:nvSpPr>
        <p:spPr bwMode="gray">
          <a:xfrm>
            <a:off x="5133000" y="6419052"/>
            <a:ext cx="4356000" cy="178598"/>
          </a:xfrm>
          <a:prstGeom prst="rect">
            <a:avLst/>
          </a:prstGeom>
          <a:noFill/>
          <a:ln w="9525">
            <a:noFill/>
            <a:miter lim="800000"/>
            <a:headEnd/>
            <a:tailEnd/>
          </a:ln>
          <a:effectLst/>
        </p:spPr>
        <p:txBody>
          <a:bodyPr wrap="none" lIns="0" tIns="0" rIns="0" bIns="0" anchor="b" anchorCtr="0">
            <a:noAutofit/>
          </a:bodyPr>
          <a:lstStyle/>
          <a:p>
            <a:pPr marL="0" marR="0" indent="0" algn="r" defTabSz="685742" rtl="0" eaLnBrk="1" fontAlgn="auto" latinLnBrk="0" hangingPunct="1">
              <a:lnSpc>
                <a:spcPct val="100000"/>
              </a:lnSpc>
              <a:spcBef>
                <a:spcPct val="50000"/>
              </a:spcBef>
              <a:spcAft>
                <a:spcPts val="0"/>
              </a:spcAft>
              <a:buClrTx/>
              <a:buSzTx/>
              <a:buFontTx/>
              <a:buNone/>
              <a:tabLst/>
              <a:defRPr/>
            </a:pPr>
            <a:r>
              <a:rPr lang="en-US" altLang="ja-JP" sz="900" kern="1200" dirty="0">
                <a:solidFill>
                  <a:schemeClr val="bg1"/>
                </a:solidFill>
                <a:latin typeface="Arial" charset="0"/>
                <a:ea typeface="ＭＳ Ｐゴシック" pitchFamily="50" charset="-128"/>
                <a:cs typeface="Arial" charset="0"/>
              </a:rPr>
              <a:t>© 2019. For information, contact Learning Agency Co., Ltd.</a:t>
            </a:r>
          </a:p>
        </p:txBody>
      </p:sp>
    </p:spTree>
    <p:extLst>
      <p:ext uri="{BB962C8B-B14F-4D97-AF65-F5344CB8AC3E}">
        <p14:creationId xmlns:p14="http://schemas.microsoft.com/office/powerpoint/2010/main" val="200263944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中表紙（Teal）：LA">
    <p:bg bwMode="auto">
      <p:bgRef idx="1001">
        <a:schemeClr val="bg2"/>
      </p:bgRef>
    </p:bg>
    <p:spTree>
      <p:nvGrpSpPr>
        <p:cNvPr id="1" name=""/>
        <p:cNvGrpSpPr/>
        <p:nvPr/>
      </p:nvGrpSpPr>
      <p:grpSpPr>
        <a:xfrm>
          <a:off x="0" y="0"/>
          <a:ext cx="0" cy="0"/>
          <a:chOff x="0" y="0"/>
          <a:chExt cx="0" cy="0"/>
        </a:xfrm>
      </p:grpSpPr>
      <p:sp>
        <p:nvSpPr>
          <p:cNvPr id="6" name="中表紙サブタイトル"/>
          <p:cNvSpPr>
            <a:spLocks noGrp="1"/>
          </p:cNvSpPr>
          <p:nvPr>
            <p:ph type="body" sz="quarter" idx="14" hasCustomPrompt="1"/>
          </p:nvPr>
        </p:nvSpPr>
        <p:spPr bwMode="gray">
          <a:xfrm>
            <a:off x="968401" y="2761591"/>
            <a:ext cx="4164600" cy="667409"/>
          </a:xfrm>
          <a:prstGeom prst="rect">
            <a:avLst/>
          </a:prstGeom>
          <a:noFill/>
        </p:spPr>
        <p:txBody>
          <a:bodyPr wrap="none" lIns="72000" tIns="0" rIns="0" anchor="ctr" anchorCtr="0">
            <a:noAutofit/>
          </a:bodyPr>
          <a:lstStyle>
            <a:lvl1pPr marL="0" indent="0" algn="l">
              <a:lnSpc>
                <a:spcPct val="100000"/>
              </a:lnSpc>
              <a:spcBef>
                <a:spcPts val="0"/>
              </a:spcBef>
              <a:buNone/>
              <a:defRPr sz="2800" b="0" baseline="0">
                <a:solidFill>
                  <a:schemeClr val="bg1"/>
                </a:solidFill>
                <a:latin typeface="Arial" pitchFamily="34" charset="0"/>
                <a:cs typeface="Arial" pitchFamily="34" charset="0"/>
              </a:defRPr>
            </a:lvl1pPr>
          </a:lstStyle>
          <a:p>
            <a:pPr lvl="0"/>
            <a:r>
              <a:rPr lang="ja-JP" altLang="en-US" dirty="0"/>
              <a:t>中表紙サブタイトル</a:t>
            </a:r>
            <a:r>
              <a:rPr lang="en-US" altLang="ja-JP" dirty="0"/>
              <a:t>(</a:t>
            </a:r>
            <a:r>
              <a:rPr lang="ja-JP" altLang="en-US" dirty="0"/>
              <a:t>任意</a:t>
            </a:r>
            <a:r>
              <a:rPr lang="en-US" altLang="ja-JP" dirty="0"/>
              <a:t>)</a:t>
            </a:r>
            <a:endParaRPr lang="ja-JP" altLang="en-US" dirty="0"/>
          </a:p>
        </p:txBody>
      </p:sp>
      <p:sp>
        <p:nvSpPr>
          <p:cNvPr id="8" name="中表紙タイトル"/>
          <p:cNvSpPr>
            <a:spLocks noGrp="1"/>
          </p:cNvSpPr>
          <p:nvPr>
            <p:ph type="body" sz="quarter" idx="10" hasCustomPrompt="1"/>
          </p:nvPr>
        </p:nvSpPr>
        <p:spPr bwMode="gray">
          <a:xfrm>
            <a:off x="968401" y="2091801"/>
            <a:ext cx="4163988" cy="667409"/>
          </a:xfrm>
          <a:prstGeom prst="rect">
            <a:avLst/>
          </a:prstGeom>
          <a:noFill/>
        </p:spPr>
        <p:txBody>
          <a:bodyPr wrap="none" lIns="72000" tIns="0" rIns="0" anchor="ctr" anchorCtr="0">
            <a:noAutofit/>
          </a:bodyPr>
          <a:lstStyle>
            <a:lvl1pPr marL="0" indent="0" algn="l">
              <a:lnSpc>
                <a:spcPct val="100000"/>
              </a:lnSpc>
              <a:spcBef>
                <a:spcPts val="0"/>
              </a:spcBef>
              <a:buNone/>
              <a:defRPr sz="2800" b="1" baseline="0">
                <a:solidFill>
                  <a:schemeClr val="bg1"/>
                </a:solidFill>
                <a:latin typeface="Arial" pitchFamily="34" charset="0"/>
                <a:cs typeface="Arial" pitchFamily="34" charset="0"/>
              </a:defRPr>
            </a:lvl1pPr>
          </a:lstStyle>
          <a:p>
            <a:pPr lvl="0"/>
            <a:r>
              <a:rPr lang="ja-JP" altLang="en-US" dirty="0"/>
              <a:t>中表紙（</a:t>
            </a:r>
            <a:r>
              <a:rPr lang="en-US" altLang="ja-JP" dirty="0"/>
              <a:t>28pt</a:t>
            </a:r>
            <a:r>
              <a:rPr lang="ja-JP" altLang="en-US" dirty="0"/>
              <a:t>／太字）</a:t>
            </a:r>
          </a:p>
        </p:txBody>
      </p:sp>
      <p:sp>
        <p:nvSpPr>
          <p:cNvPr id="11"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bg1"/>
                </a:solidFill>
              </a:rPr>
              <a:t>＜</a:t>
            </a:r>
            <a:r>
              <a:rPr kumimoji="1" lang="en-US" altLang="ja-JP" dirty="0">
                <a:solidFill>
                  <a:schemeClr val="bg1"/>
                </a:solidFill>
              </a:rPr>
              <a:t>Confidential</a:t>
            </a:r>
            <a:r>
              <a:rPr kumimoji="1" lang="ja-JP" altLang="en-US" dirty="0">
                <a:solidFill>
                  <a:schemeClr val="bg1"/>
                </a:solidFill>
              </a:rPr>
              <a:t>＞</a:t>
            </a:r>
          </a:p>
        </p:txBody>
      </p:sp>
      <p:sp>
        <p:nvSpPr>
          <p:cNvPr id="9" name="テキスト ボックス 8"/>
          <p:cNvSpPr txBox="1"/>
          <p:nvPr/>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solidFill>
                  <a:schemeClr val="bg1"/>
                </a:solidFill>
              </a:rPr>
              <a:pPr lvl="0"/>
              <a:t>‹#›</a:t>
            </a:fld>
            <a:endParaRPr lang="ja-JP" altLang="en-US" dirty="0">
              <a:solidFill>
                <a:schemeClr val="bg1"/>
              </a:solidFill>
            </a:endParaRPr>
          </a:p>
        </p:txBody>
      </p:sp>
      <p:sp>
        <p:nvSpPr>
          <p:cNvPr id="12" name="コピーライト"/>
          <p:cNvSpPr txBox="1">
            <a:spLocks noChangeArrowheads="1"/>
          </p:cNvSpPr>
          <p:nvPr/>
        </p:nvSpPr>
        <p:spPr bwMode="gray">
          <a:xfrm>
            <a:off x="5133000" y="6419052"/>
            <a:ext cx="4356000" cy="178598"/>
          </a:xfrm>
          <a:prstGeom prst="rect">
            <a:avLst/>
          </a:prstGeom>
          <a:noFill/>
          <a:ln w="9525">
            <a:noFill/>
            <a:miter lim="800000"/>
            <a:headEnd/>
            <a:tailEnd/>
          </a:ln>
          <a:effectLst/>
        </p:spPr>
        <p:txBody>
          <a:bodyPr wrap="none" lIns="0" tIns="0" rIns="0" bIns="0" anchor="b" anchorCtr="0">
            <a:noAutofit/>
          </a:bodyPr>
          <a:lstStyle/>
          <a:p>
            <a:pPr marL="0" marR="0" indent="0" algn="r" defTabSz="685742" rtl="0" eaLnBrk="1" fontAlgn="auto" latinLnBrk="0" hangingPunct="1">
              <a:lnSpc>
                <a:spcPct val="100000"/>
              </a:lnSpc>
              <a:spcBef>
                <a:spcPct val="50000"/>
              </a:spcBef>
              <a:spcAft>
                <a:spcPts val="0"/>
              </a:spcAft>
              <a:buClrTx/>
              <a:buSzTx/>
              <a:buFontTx/>
              <a:buNone/>
              <a:tabLst/>
              <a:defRPr/>
            </a:pPr>
            <a:r>
              <a:rPr lang="en-US" altLang="ja-JP" sz="900" kern="1200" dirty="0">
                <a:solidFill>
                  <a:schemeClr val="bg1"/>
                </a:solidFill>
                <a:latin typeface="Arial" charset="0"/>
                <a:ea typeface="ＭＳ Ｐゴシック" pitchFamily="50" charset="-128"/>
                <a:cs typeface="Arial" charset="0"/>
              </a:rPr>
              <a:t>© 2019. For information, contact Learning Agency Co., Ltd.</a:t>
            </a:r>
          </a:p>
        </p:txBody>
      </p:sp>
    </p:spTree>
    <p:extLst>
      <p:ext uri="{BB962C8B-B14F-4D97-AF65-F5344CB8AC3E}">
        <p14:creationId xmlns:p14="http://schemas.microsoft.com/office/powerpoint/2010/main" val="53456549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表紙1(社名無)：LA_2（Communication）">
    <p:spTree>
      <p:nvGrpSpPr>
        <p:cNvPr id="1" name=""/>
        <p:cNvGrpSpPr/>
        <p:nvPr/>
      </p:nvGrpSpPr>
      <p:grpSpPr>
        <a:xfrm>
          <a:off x="0" y="0"/>
          <a:ext cx="0" cy="0"/>
          <a:chOff x="0" y="0"/>
          <a:chExt cx="0" cy="0"/>
        </a:xfrm>
      </p:grpSpPr>
      <p:sp>
        <p:nvSpPr>
          <p:cNvPr id="4" name="バージョン"/>
          <p:cNvSpPr>
            <a:spLocks noGrp="1"/>
          </p:cNvSpPr>
          <p:nvPr>
            <p:ph type="body" sz="quarter" idx="13" hasCustomPrompt="1"/>
          </p:nvPr>
        </p:nvSpPr>
        <p:spPr bwMode="gray">
          <a:xfrm>
            <a:off x="4954075" y="6118213"/>
            <a:ext cx="4536000" cy="180000"/>
          </a:xfrm>
          <a:prstGeom prst="rect">
            <a:avLst/>
          </a:prstGeom>
        </p:spPr>
        <p:txBody>
          <a:bodyPr wrap="square" lIns="0" tIns="0" anchor="b" anchorCtr="0">
            <a:spAutoFit/>
          </a:bodyPr>
          <a:lstStyle>
            <a:lvl1pPr algn="r">
              <a:lnSpc>
                <a:spcPct val="100000"/>
              </a:lnSpc>
              <a:spcBef>
                <a:spcPts val="0"/>
              </a:spcBef>
              <a:spcAft>
                <a:spcPts val="0"/>
              </a:spcAft>
              <a:defRPr sz="800">
                <a:solidFill>
                  <a:schemeClr val="bg1">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ja-JP" dirty="0"/>
              <a:t>Ver. 20XXXXXX </a:t>
            </a:r>
            <a:r>
              <a:rPr lang="ja-JP" altLang="en-US" dirty="0"/>
              <a:t>または </a:t>
            </a:r>
            <a:r>
              <a:rPr lang="en-US" altLang="ja-JP" dirty="0" err="1"/>
              <a:t>Ver.XXX</a:t>
            </a:r>
            <a:endParaRPr lang="ja-JP" altLang="en-US" dirty="0"/>
          </a:p>
        </p:txBody>
      </p:sp>
      <p:sp>
        <p:nvSpPr>
          <p:cNvPr id="5" name="日付"/>
          <p:cNvSpPr>
            <a:spLocks noGrp="1"/>
          </p:cNvSpPr>
          <p:nvPr>
            <p:ph type="body" sz="quarter" idx="10" hasCustomPrompt="1"/>
          </p:nvPr>
        </p:nvSpPr>
        <p:spPr bwMode="gray">
          <a:xfrm>
            <a:off x="452999" y="6118213"/>
            <a:ext cx="4536000" cy="180000"/>
          </a:xfrm>
          <a:prstGeom prst="rect">
            <a:avLst/>
          </a:prstGeom>
        </p:spPr>
        <p:txBody>
          <a:bodyPr wrap="square" lIns="0" tIns="0" anchor="b" anchorCtr="0">
            <a:spAutoFit/>
          </a:bodyPr>
          <a:lstStyle>
            <a:lvl1pPr>
              <a:lnSpc>
                <a:spcPct val="100000"/>
              </a:lnSpc>
              <a:spcBef>
                <a:spcPts val="0"/>
              </a:spcBef>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ja-JP" noProof="0" dirty="0"/>
              <a:t>20XX</a:t>
            </a:r>
            <a:r>
              <a:rPr lang="ja-JP" altLang="en-US" noProof="0" dirty="0"/>
              <a:t>年</a:t>
            </a:r>
            <a:r>
              <a:rPr lang="en-US" altLang="ja-JP" noProof="0" dirty="0"/>
              <a:t>X</a:t>
            </a:r>
            <a:r>
              <a:rPr lang="ja-JP" altLang="en-US" noProof="0" dirty="0"/>
              <a:t>月</a:t>
            </a:r>
            <a:r>
              <a:rPr lang="en-US" altLang="ja-JP" noProof="0" dirty="0"/>
              <a:t>X</a:t>
            </a:r>
            <a:r>
              <a:rPr lang="ja-JP" altLang="en-US" noProof="0" dirty="0"/>
              <a:t>日</a:t>
            </a:r>
          </a:p>
        </p:txBody>
      </p:sp>
      <p:sp>
        <p:nvSpPr>
          <p:cNvPr id="6" name="表紙サブタイトル"/>
          <p:cNvSpPr>
            <a:spLocks noGrp="1"/>
          </p:cNvSpPr>
          <p:nvPr>
            <p:ph type="subTitle" idx="1" hasCustomPrompt="1"/>
          </p:nvPr>
        </p:nvSpPr>
        <p:spPr bwMode="gray">
          <a:xfrm>
            <a:off x="452999" y="4630433"/>
            <a:ext cx="4536000" cy="307777"/>
          </a:xfrm>
          <a:prstGeom prst="rect">
            <a:avLst/>
          </a:prstGeom>
        </p:spPr>
        <p:txBody>
          <a:bodyPr lIns="0" tIns="0" rIns="0" bIns="0" anchor="t" anchorCtr="0">
            <a:noAutofit/>
          </a:bodyPr>
          <a:lstStyle>
            <a:lvl1pPr marL="0" indent="0" algn="l">
              <a:lnSpc>
                <a:spcPct val="100000"/>
              </a:lnSpc>
              <a:spcBef>
                <a:spcPts val="0"/>
              </a:spcBef>
              <a:spcAft>
                <a:spcPts val="0"/>
              </a:spcAft>
              <a:buNone/>
              <a:defRPr sz="20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r>
              <a:rPr lang="ja-JP" altLang="en-US" noProof="0" dirty="0"/>
              <a:t>表紙サブタイトル／</a:t>
            </a:r>
            <a:r>
              <a:rPr lang="en-US" altLang="ja-JP" noProof="0" dirty="0"/>
              <a:t>18pt</a:t>
            </a:r>
          </a:p>
        </p:txBody>
      </p:sp>
      <p:sp>
        <p:nvSpPr>
          <p:cNvPr id="7" name="表紙タイトル"/>
          <p:cNvSpPr>
            <a:spLocks noGrp="1"/>
          </p:cNvSpPr>
          <p:nvPr>
            <p:ph type="ctrTitle" hasCustomPrompt="1"/>
          </p:nvPr>
        </p:nvSpPr>
        <p:spPr bwMode="gray">
          <a:xfrm>
            <a:off x="452999" y="3718554"/>
            <a:ext cx="5894300" cy="909497"/>
          </a:xfrm>
          <a:prstGeom prst="rect">
            <a:avLst/>
          </a:prstGeom>
        </p:spPr>
        <p:txBody>
          <a:bodyPr lIns="0" rIns="0" anchor="b" anchorCtr="0">
            <a:noAutofit/>
          </a:bodyPr>
          <a:lstStyle>
            <a:lvl1pPr algn="l">
              <a:lnSpc>
                <a:spcPct val="100000"/>
              </a:lnSpc>
              <a:spcBef>
                <a:spcPts val="0"/>
              </a:spcBef>
              <a:spcAft>
                <a:spcPts val="0"/>
              </a:spcAft>
              <a:defRPr sz="2600" b="1" baseline="0">
                <a:solidFill>
                  <a:schemeClr val="tx1"/>
                </a:solidFill>
                <a:latin typeface="+mj-lt"/>
                <a:ea typeface="Arial" panose="020B0604020202020204" pitchFamily="34" charset="0"/>
                <a:cs typeface="Arial" panose="020B0604020202020204" pitchFamily="34" charset="0"/>
              </a:defRPr>
            </a:lvl1pPr>
          </a:lstStyle>
          <a:p>
            <a:r>
              <a:rPr lang="ja-JP" altLang="en-US" noProof="0" dirty="0"/>
              <a:t>表紙タイトル／</a:t>
            </a:r>
            <a:r>
              <a:rPr lang="en-US" altLang="ja-JP" noProof="0" dirty="0"/>
              <a:t>26pt </a:t>
            </a:r>
            <a:r>
              <a:rPr lang="ja-JP" altLang="en-US" noProof="0" dirty="0"/>
              <a:t>太字</a:t>
            </a:r>
            <a:br>
              <a:rPr lang="en-US" altLang="ja-JP" noProof="0" dirty="0"/>
            </a:br>
            <a:r>
              <a:rPr lang="ja-JP" altLang="en-US" noProof="0" dirty="0"/>
              <a:t>表紙タイトル／</a:t>
            </a:r>
            <a:r>
              <a:rPr lang="en-US" altLang="ja-JP" noProof="0" dirty="0"/>
              <a:t>26pt </a:t>
            </a:r>
            <a:r>
              <a:rPr lang="ja-JP" altLang="en-US" noProof="0" dirty="0"/>
              <a:t>太字</a:t>
            </a:r>
            <a:endParaRPr lang="en-US" noProof="0" dirty="0"/>
          </a:p>
        </p:txBody>
      </p:sp>
      <p:sp>
        <p:nvSpPr>
          <p:cNvPr id="8"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pic>
        <p:nvPicPr>
          <p:cNvPr id="9" name="図 8"/>
          <p:cNvPicPr>
            <a:picLocks noChangeAspect="1"/>
          </p:cNvPicPr>
          <p:nvPr/>
        </p:nvPicPr>
        <p:blipFill>
          <a:blip r:embed="rId2"/>
          <a:stretch>
            <a:fillRect/>
          </a:stretch>
        </p:blipFill>
        <p:spPr>
          <a:xfrm>
            <a:off x="7527906" y="5613400"/>
            <a:ext cx="1925093" cy="399547"/>
          </a:xfrm>
          <a:prstGeom prst="rect">
            <a:avLst/>
          </a:prstGeom>
        </p:spPr>
      </p:pic>
      <p:grpSp>
        <p:nvGrpSpPr>
          <p:cNvPr id="10" name="グループ化 9"/>
          <p:cNvGrpSpPr/>
          <p:nvPr/>
        </p:nvGrpSpPr>
        <p:grpSpPr>
          <a:xfrm>
            <a:off x="452999" y="505163"/>
            <a:ext cx="9000000" cy="2940506"/>
            <a:chOff x="452999" y="505163"/>
            <a:chExt cx="9000000" cy="2940506"/>
          </a:xfrm>
        </p:grpSpPr>
        <p:pic>
          <p:nvPicPr>
            <p:cNvPr id="11" name="図 10"/>
            <p:cNvPicPr>
              <a:picLocks noChangeAspect="1"/>
            </p:cNvPicPr>
            <p:nvPr/>
          </p:nvPicPr>
          <p:blipFill rotWithShape="1">
            <a:blip r:embed="rId3">
              <a:extLst>
                <a:ext uri="{28A0092B-C50C-407E-A947-70E740481C1C}">
                  <a14:useLocalDpi xmlns:a14="http://schemas.microsoft.com/office/drawing/2010/main" val="0"/>
                </a:ext>
              </a:extLst>
            </a:blip>
            <a:srcRect l="7837" r="10434" b="4121"/>
            <a:stretch/>
          </p:blipFill>
          <p:spPr>
            <a:xfrm>
              <a:off x="452999" y="505163"/>
              <a:ext cx="9000000" cy="2940506"/>
            </a:xfrm>
            <a:prstGeom prst="rect">
              <a:avLst/>
            </a:prstGeom>
          </p:spPr>
        </p:pic>
        <p:grpSp>
          <p:nvGrpSpPr>
            <p:cNvPr id="12" name="グループ化 11"/>
            <p:cNvGrpSpPr/>
            <p:nvPr/>
          </p:nvGrpSpPr>
          <p:grpSpPr>
            <a:xfrm>
              <a:off x="1564648" y="2335070"/>
              <a:ext cx="1721730" cy="406960"/>
              <a:chOff x="350838" y="1570038"/>
              <a:chExt cx="8442325" cy="1995487"/>
            </a:xfrm>
          </p:grpSpPr>
          <p:sp>
            <p:nvSpPr>
              <p:cNvPr id="13" name="Freeform 5"/>
              <p:cNvSpPr>
                <a:spLocks/>
              </p:cNvSpPr>
              <p:nvPr/>
            </p:nvSpPr>
            <p:spPr bwMode="auto">
              <a:xfrm>
                <a:off x="350838" y="2819400"/>
                <a:ext cx="506413" cy="746125"/>
              </a:xfrm>
              <a:custGeom>
                <a:avLst/>
                <a:gdLst>
                  <a:gd name="T0" fmla="*/ 101 w 135"/>
                  <a:gd name="T1" fmla="*/ 150 h 198"/>
                  <a:gd name="T2" fmla="*/ 89 w 135"/>
                  <a:gd name="T3" fmla="*/ 162 h 198"/>
                  <a:gd name="T4" fmla="*/ 73 w 135"/>
                  <a:gd name="T5" fmla="*/ 169 h 198"/>
                  <a:gd name="T6" fmla="*/ 52 w 135"/>
                  <a:gd name="T7" fmla="*/ 167 h 198"/>
                  <a:gd name="T8" fmla="*/ 38 w 135"/>
                  <a:gd name="T9" fmla="*/ 154 h 198"/>
                  <a:gd name="T10" fmla="*/ 31 w 135"/>
                  <a:gd name="T11" fmla="*/ 131 h 198"/>
                  <a:gd name="T12" fmla="*/ 27 w 135"/>
                  <a:gd name="T13" fmla="*/ 79 h 198"/>
                  <a:gd name="T14" fmla="*/ 31 w 135"/>
                  <a:gd name="T15" fmla="*/ 55 h 198"/>
                  <a:gd name="T16" fmla="*/ 43 w 135"/>
                  <a:gd name="T17" fmla="*/ 37 h 198"/>
                  <a:gd name="T18" fmla="*/ 62 w 135"/>
                  <a:gd name="T19" fmla="*/ 27 h 198"/>
                  <a:gd name="T20" fmla="*/ 79 w 135"/>
                  <a:gd name="T21" fmla="*/ 28 h 198"/>
                  <a:gd name="T22" fmla="*/ 93 w 135"/>
                  <a:gd name="T23" fmla="*/ 37 h 198"/>
                  <a:gd name="T24" fmla="*/ 102 w 135"/>
                  <a:gd name="T25" fmla="*/ 51 h 198"/>
                  <a:gd name="T26" fmla="*/ 129 w 135"/>
                  <a:gd name="T27" fmla="*/ 46 h 198"/>
                  <a:gd name="T28" fmla="*/ 115 w 135"/>
                  <a:gd name="T29" fmla="*/ 19 h 198"/>
                  <a:gd name="T30" fmla="*/ 91 w 135"/>
                  <a:gd name="T31" fmla="*/ 3 h 198"/>
                  <a:gd name="T32" fmla="*/ 61 w 135"/>
                  <a:gd name="T33" fmla="*/ 2 h 198"/>
                  <a:gd name="T34" fmla="*/ 27 w 135"/>
                  <a:gd name="T35" fmla="*/ 17 h 198"/>
                  <a:gd name="T36" fmla="*/ 6 w 135"/>
                  <a:gd name="T37" fmla="*/ 45 h 198"/>
                  <a:gd name="T38" fmla="*/ 1 w 135"/>
                  <a:gd name="T39" fmla="*/ 84 h 198"/>
                  <a:gd name="T40" fmla="*/ 4 w 135"/>
                  <a:gd name="T41" fmla="*/ 136 h 198"/>
                  <a:gd name="T42" fmla="*/ 15 w 135"/>
                  <a:gd name="T43" fmla="*/ 172 h 198"/>
                  <a:gd name="T44" fmla="*/ 40 w 135"/>
                  <a:gd name="T45" fmla="*/ 192 h 198"/>
                  <a:gd name="T46" fmla="*/ 55 w 135"/>
                  <a:gd name="T47" fmla="*/ 198 h 198"/>
                  <a:gd name="T48" fmla="*/ 75 w 135"/>
                  <a:gd name="T49" fmla="*/ 195 h 198"/>
                  <a:gd name="T50" fmla="*/ 104 w 135"/>
                  <a:gd name="T51" fmla="*/ 182 h 198"/>
                  <a:gd name="T52" fmla="*/ 125 w 135"/>
                  <a:gd name="T53" fmla="*/ 159 h 198"/>
                  <a:gd name="T54" fmla="*/ 135 w 135"/>
                  <a:gd name="T55" fmla="*/ 127 h 198"/>
                  <a:gd name="T56" fmla="*/ 108 w 135"/>
                  <a:gd name="T57" fmla="*/ 132 h 198"/>
                  <a:gd name="T58" fmla="*/ 101 w 135"/>
                  <a:gd name="T59" fmla="*/ 15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5" h="198">
                    <a:moveTo>
                      <a:pt x="101" y="150"/>
                    </a:moveTo>
                    <a:cubicBezTo>
                      <a:pt x="98" y="155"/>
                      <a:pt x="94" y="159"/>
                      <a:pt x="89" y="162"/>
                    </a:cubicBezTo>
                    <a:cubicBezTo>
                      <a:pt x="84" y="166"/>
                      <a:pt x="78" y="168"/>
                      <a:pt x="73" y="169"/>
                    </a:cubicBezTo>
                    <a:cubicBezTo>
                      <a:pt x="65" y="170"/>
                      <a:pt x="58" y="170"/>
                      <a:pt x="52" y="167"/>
                    </a:cubicBezTo>
                    <a:cubicBezTo>
                      <a:pt x="46" y="164"/>
                      <a:pt x="41" y="160"/>
                      <a:pt x="38" y="154"/>
                    </a:cubicBezTo>
                    <a:cubicBezTo>
                      <a:pt x="34" y="147"/>
                      <a:pt x="32" y="140"/>
                      <a:pt x="31" y="131"/>
                    </a:cubicBezTo>
                    <a:cubicBezTo>
                      <a:pt x="27" y="79"/>
                      <a:pt x="27" y="79"/>
                      <a:pt x="27" y="79"/>
                    </a:cubicBezTo>
                    <a:cubicBezTo>
                      <a:pt x="27" y="70"/>
                      <a:pt x="28" y="62"/>
                      <a:pt x="31" y="55"/>
                    </a:cubicBezTo>
                    <a:cubicBezTo>
                      <a:pt x="33" y="48"/>
                      <a:pt x="37" y="41"/>
                      <a:pt x="43" y="37"/>
                    </a:cubicBezTo>
                    <a:cubicBezTo>
                      <a:pt x="48" y="32"/>
                      <a:pt x="55" y="29"/>
                      <a:pt x="62" y="27"/>
                    </a:cubicBezTo>
                    <a:cubicBezTo>
                      <a:pt x="68" y="26"/>
                      <a:pt x="73" y="27"/>
                      <a:pt x="79" y="28"/>
                    </a:cubicBezTo>
                    <a:cubicBezTo>
                      <a:pt x="84" y="30"/>
                      <a:pt x="89" y="33"/>
                      <a:pt x="93" y="37"/>
                    </a:cubicBezTo>
                    <a:cubicBezTo>
                      <a:pt x="97" y="41"/>
                      <a:pt x="100" y="45"/>
                      <a:pt x="102" y="51"/>
                    </a:cubicBezTo>
                    <a:cubicBezTo>
                      <a:pt x="129" y="46"/>
                      <a:pt x="129" y="46"/>
                      <a:pt x="129" y="46"/>
                    </a:cubicBezTo>
                    <a:cubicBezTo>
                      <a:pt x="126" y="35"/>
                      <a:pt x="121" y="26"/>
                      <a:pt x="115" y="19"/>
                    </a:cubicBezTo>
                    <a:cubicBezTo>
                      <a:pt x="108" y="11"/>
                      <a:pt x="100" y="6"/>
                      <a:pt x="91" y="3"/>
                    </a:cubicBezTo>
                    <a:cubicBezTo>
                      <a:pt x="81" y="0"/>
                      <a:pt x="71" y="0"/>
                      <a:pt x="61" y="2"/>
                    </a:cubicBezTo>
                    <a:cubicBezTo>
                      <a:pt x="48" y="4"/>
                      <a:pt x="36" y="9"/>
                      <a:pt x="27" y="17"/>
                    </a:cubicBezTo>
                    <a:cubicBezTo>
                      <a:pt x="18" y="24"/>
                      <a:pt x="11" y="34"/>
                      <a:pt x="6" y="45"/>
                    </a:cubicBezTo>
                    <a:cubicBezTo>
                      <a:pt x="1" y="57"/>
                      <a:pt x="0" y="70"/>
                      <a:pt x="1" y="84"/>
                    </a:cubicBezTo>
                    <a:cubicBezTo>
                      <a:pt x="4" y="136"/>
                      <a:pt x="4" y="136"/>
                      <a:pt x="4" y="136"/>
                    </a:cubicBezTo>
                    <a:cubicBezTo>
                      <a:pt x="5" y="150"/>
                      <a:pt x="9" y="162"/>
                      <a:pt x="15" y="172"/>
                    </a:cubicBezTo>
                    <a:cubicBezTo>
                      <a:pt x="21" y="181"/>
                      <a:pt x="30" y="188"/>
                      <a:pt x="40" y="192"/>
                    </a:cubicBezTo>
                    <a:cubicBezTo>
                      <a:pt x="50" y="196"/>
                      <a:pt x="55" y="198"/>
                      <a:pt x="55" y="198"/>
                    </a:cubicBezTo>
                    <a:cubicBezTo>
                      <a:pt x="55" y="198"/>
                      <a:pt x="62" y="197"/>
                      <a:pt x="75" y="195"/>
                    </a:cubicBezTo>
                    <a:cubicBezTo>
                      <a:pt x="85" y="193"/>
                      <a:pt x="95" y="189"/>
                      <a:pt x="104" y="182"/>
                    </a:cubicBezTo>
                    <a:cubicBezTo>
                      <a:pt x="112" y="176"/>
                      <a:pt x="119" y="168"/>
                      <a:pt x="125" y="159"/>
                    </a:cubicBezTo>
                    <a:cubicBezTo>
                      <a:pt x="130" y="149"/>
                      <a:pt x="134" y="138"/>
                      <a:pt x="135" y="127"/>
                    </a:cubicBezTo>
                    <a:cubicBezTo>
                      <a:pt x="108" y="132"/>
                      <a:pt x="108" y="132"/>
                      <a:pt x="108" y="132"/>
                    </a:cubicBezTo>
                    <a:cubicBezTo>
                      <a:pt x="107" y="138"/>
                      <a:pt x="105" y="144"/>
                      <a:pt x="101" y="150"/>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 name="Freeform 6"/>
              <p:cNvSpPr>
                <a:spLocks noEditPoints="1"/>
              </p:cNvSpPr>
              <p:nvPr/>
            </p:nvSpPr>
            <p:spPr bwMode="auto">
              <a:xfrm>
                <a:off x="1101726" y="2894013"/>
                <a:ext cx="427038" cy="539750"/>
              </a:xfrm>
              <a:custGeom>
                <a:avLst/>
                <a:gdLst>
                  <a:gd name="T0" fmla="*/ 112 w 114"/>
                  <a:gd name="T1" fmla="*/ 50 h 143"/>
                  <a:gd name="T2" fmla="*/ 103 w 114"/>
                  <a:gd name="T3" fmla="*/ 20 h 143"/>
                  <a:gd name="T4" fmla="*/ 82 w 114"/>
                  <a:gd name="T5" fmla="*/ 3 h 143"/>
                  <a:gd name="T6" fmla="*/ 52 w 114"/>
                  <a:gd name="T7" fmla="*/ 2 h 143"/>
                  <a:gd name="T8" fmla="*/ 23 w 114"/>
                  <a:gd name="T9" fmla="*/ 14 h 143"/>
                  <a:gd name="T10" fmla="*/ 5 w 114"/>
                  <a:gd name="T11" fmla="*/ 37 h 143"/>
                  <a:gd name="T12" fmla="*/ 1 w 114"/>
                  <a:gd name="T13" fmla="*/ 70 h 143"/>
                  <a:gd name="T14" fmla="*/ 3 w 114"/>
                  <a:gd name="T15" fmla="*/ 92 h 143"/>
                  <a:gd name="T16" fmla="*/ 12 w 114"/>
                  <a:gd name="T17" fmla="*/ 123 h 143"/>
                  <a:gd name="T18" fmla="*/ 32 w 114"/>
                  <a:gd name="T19" fmla="*/ 139 h 143"/>
                  <a:gd name="T20" fmla="*/ 62 w 114"/>
                  <a:gd name="T21" fmla="*/ 141 h 143"/>
                  <a:gd name="T22" fmla="*/ 92 w 114"/>
                  <a:gd name="T23" fmla="*/ 129 h 143"/>
                  <a:gd name="T24" fmla="*/ 109 w 114"/>
                  <a:gd name="T25" fmla="*/ 105 h 143"/>
                  <a:gd name="T26" fmla="*/ 113 w 114"/>
                  <a:gd name="T27" fmla="*/ 72 h 143"/>
                  <a:gd name="T28" fmla="*/ 112 w 114"/>
                  <a:gd name="T29" fmla="*/ 50 h 143"/>
                  <a:gd name="T30" fmla="*/ 81 w 114"/>
                  <a:gd name="T31" fmla="*/ 103 h 143"/>
                  <a:gd name="T32" fmla="*/ 60 w 114"/>
                  <a:gd name="T33" fmla="*/ 116 h 143"/>
                  <a:gd name="T34" fmla="*/ 38 w 114"/>
                  <a:gd name="T35" fmla="*/ 111 h 143"/>
                  <a:gd name="T36" fmla="*/ 29 w 114"/>
                  <a:gd name="T37" fmla="*/ 88 h 143"/>
                  <a:gd name="T38" fmla="*/ 28 w 114"/>
                  <a:gd name="T39" fmla="*/ 65 h 143"/>
                  <a:gd name="T40" fmla="*/ 33 w 114"/>
                  <a:gd name="T41" fmla="*/ 40 h 143"/>
                  <a:gd name="T42" fmla="*/ 54 w 114"/>
                  <a:gd name="T43" fmla="*/ 27 h 143"/>
                  <a:gd name="T44" fmla="*/ 76 w 114"/>
                  <a:gd name="T45" fmla="*/ 32 h 143"/>
                  <a:gd name="T46" fmla="*/ 85 w 114"/>
                  <a:gd name="T47" fmla="*/ 55 h 143"/>
                  <a:gd name="T48" fmla="*/ 87 w 114"/>
                  <a:gd name="T49" fmla="*/ 77 h 143"/>
                  <a:gd name="T50" fmla="*/ 81 w 114"/>
                  <a:gd name="T51" fmla="*/ 10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143">
                    <a:moveTo>
                      <a:pt x="112" y="50"/>
                    </a:moveTo>
                    <a:cubicBezTo>
                      <a:pt x="111" y="38"/>
                      <a:pt x="108" y="28"/>
                      <a:pt x="103" y="20"/>
                    </a:cubicBezTo>
                    <a:cubicBezTo>
                      <a:pt x="98" y="12"/>
                      <a:pt x="91" y="6"/>
                      <a:pt x="82" y="3"/>
                    </a:cubicBezTo>
                    <a:cubicBezTo>
                      <a:pt x="74" y="0"/>
                      <a:pt x="64" y="0"/>
                      <a:pt x="52" y="2"/>
                    </a:cubicBezTo>
                    <a:cubicBezTo>
                      <a:pt x="41" y="4"/>
                      <a:pt x="31" y="8"/>
                      <a:pt x="23" y="14"/>
                    </a:cubicBezTo>
                    <a:cubicBezTo>
                      <a:pt x="15" y="20"/>
                      <a:pt x="9" y="28"/>
                      <a:pt x="5" y="37"/>
                    </a:cubicBezTo>
                    <a:cubicBezTo>
                      <a:pt x="2" y="47"/>
                      <a:pt x="0" y="58"/>
                      <a:pt x="1" y="70"/>
                    </a:cubicBezTo>
                    <a:cubicBezTo>
                      <a:pt x="3" y="92"/>
                      <a:pt x="3" y="92"/>
                      <a:pt x="3" y="92"/>
                    </a:cubicBezTo>
                    <a:cubicBezTo>
                      <a:pt x="4" y="104"/>
                      <a:pt x="7" y="115"/>
                      <a:pt x="12" y="123"/>
                    </a:cubicBezTo>
                    <a:cubicBezTo>
                      <a:pt x="17" y="131"/>
                      <a:pt x="23" y="136"/>
                      <a:pt x="32" y="139"/>
                    </a:cubicBezTo>
                    <a:cubicBezTo>
                      <a:pt x="41" y="142"/>
                      <a:pt x="51" y="143"/>
                      <a:pt x="62" y="141"/>
                    </a:cubicBezTo>
                    <a:cubicBezTo>
                      <a:pt x="74" y="139"/>
                      <a:pt x="84" y="135"/>
                      <a:pt x="92" y="129"/>
                    </a:cubicBezTo>
                    <a:cubicBezTo>
                      <a:pt x="99" y="123"/>
                      <a:pt x="105" y="115"/>
                      <a:pt x="109" y="105"/>
                    </a:cubicBezTo>
                    <a:cubicBezTo>
                      <a:pt x="113" y="96"/>
                      <a:pt x="114" y="85"/>
                      <a:pt x="113" y="72"/>
                    </a:cubicBezTo>
                    <a:lnTo>
                      <a:pt x="112" y="50"/>
                    </a:lnTo>
                    <a:close/>
                    <a:moveTo>
                      <a:pt x="81" y="103"/>
                    </a:moveTo>
                    <a:cubicBezTo>
                      <a:pt x="77" y="110"/>
                      <a:pt x="70" y="114"/>
                      <a:pt x="60" y="116"/>
                    </a:cubicBezTo>
                    <a:cubicBezTo>
                      <a:pt x="51" y="117"/>
                      <a:pt x="44" y="116"/>
                      <a:pt x="38" y="111"/>
                    </a:cubicBezTo>
                    <a:cubicBezTo>
                      <a:pt x="33" y="106"/>
                      <a:pt x="30" y="98"/>
                      <a:pt x="29" y="88"/>
                    </a:cubicBezTo>
                    <a:cubicBezTo>
                      <a:pt x="28" y="65"/>
                      <a:pt x="28" y="65"/>
                      <a:pt x="28" y="65"/>
                    </a:cubicBezTo>
                    <a:cubicBezTo>
                      <a:pt x="27" y="55"/>
                      <a:pt x="29" y="46"/>
                      <a:pt x="33" y="40"/>
                    </a:cubicBezTo>
                    <a:cubicBezTo>
                      <a:pt x="38" y="33"/>
                      <a:pt x="45" y="29"/>
                      <a:pt x="54" y="27"/>
                    </a:cubicBezTo>
                    <a:cubicBezTo>
                      <a:pt x="63" y="25"/>
                      <a:pt x="70" y="27"/>
                      <a:pt x="76" y="32"/>
                    </a:cubicBezTo>
                    <a:cubicBezTo>
                      <a:pt x="81" y="37"/>
                      <a:pt x="84" y="44"/>
                      <a:pt x="85" y="55"/>
                    </a:cubicBezTo>
                    <a:cubicBezTo>
                      <a:pt x="87" y="77"/>
                      <a:pt x="87" y="77"/>
                      <a:pt x="87" y="77"/>
                    </a:cubicBezTo>
                    <a:cubicBezTo>
                      <a:pt x="88" y="88"/>
                      <a:pt x="86" y="96"/>
                      <a:pt x="81" y="103"/>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 name="Freeform 7"/>
              <p:cNvSpPr>
                <a:spLocks/>
              </p:cNvSpPr>
              <p:nvPr/>
            </p:nvSpPr>
            <p:spPr bwMode="auto">
              <a:xfrm>
                <a:off x="1784351" y="2709863"/>
                <a:ext cx="736600" cy="622300"/>
              </a:xfrm>
              <a:custGeom>
                <a:avLst/>
                <a:gdLst>
                  <a:gd name="T0" fmla="*/ 182 w 196"/>
                  <a:gd name="T1" fmla="*/ 20 h 165"/>
                  <a:gd name="T2" fmla="*/ 165 w 196"/>
                  <a:gd name="T3" fmla="*/ 4 h 165"/>
                  <a:gd name="T4" fmla="*/ 140 w 196"/>
                  <a:gd name="T5" fmla="*/ 2 h 165"/>
                  <a:gd name="T6" fmla="*/ 118 w 196"/>
                  <a:gd name="T7" fmla="*/ 14 h 165"/>
                  <a:gd name="T8" fmla="*/ 103 w 196"/>
                  <a:gd name="T9" fmla="*/ 36 h 165"/>
                  <a:gd name="T10" fmla="*/ 102 w 196"/>
                  <a:gd name="T11" fmla="*/ 35 h 165"/>
                  <a:gd name="T12" fmla="*/ 86 w 196"/>
                  <a:gd name="T13" fmla="*/ 18 h 165"/>
                  <a:gd name="T14" fmla="*/ 61 w 196"/>
                  <a:gd name="T15" fmla="*/ 16 h 165"/>
                  <a:gd name="T16" fmla="*/ 40 w 196"/>
                  <a:gd name="T17" fmla="*/ 27 h 165"/>
                  <a:gd name="T18" fmla="*/ 27 w 196"/>
                  <a:gd name="T19" fmla="*/ 44 h 165"/>
                  <a:gd name="T20" fmla="*/ 26 w 196"/>
                  <a:gd name="T21" fmla="*/ 25 h 165"/>
                  <a:gd name="T22" fmla="*/ 0 w 196"/>
                  <a:gd name="T23" fmla="*/ 29 h 165"/>
                  <a:gd name="T24" fmla="*/ 10 w 196"/>
                  <a:gd name="T25" fmla="*/ 165 h 165"/>
                  <a:gd name="T26" fmla="*/ 36 w 196"/>
                  <a:gd name="T27" fmla="*/ 160 h 165"/>
                  <a:gd name="T28" fmla="*/ 30 w 196"/>
                  <a:gd name="T29" fmla="*/ 74 h 165"/>
                  <a:gd name="T30" fmla="*/ 30 w 196"/>
                  <a:gd name="T31" fmla="*/ 74 h 165"/>
                  <a:gd name="T32" fmla="*/ 35 w 196"/>
                  <a:gd name="T33" fmla="*/ 54 h 165"/>
                  <a:gd name="T34" fmla="*/ 55 w 196"/>
                  <a:gd name="T35" fmla="*/ 43 h 165"/>
                  <a:gd name="T36" fmla="*/ 75 w 196"/>
                  <a:gd name="T37" fmla="*/ 47 h 165"/>
                  <a:gd name="T38" fmla="*/ 84 w 196"/>
                  <a:gd name="T39" fmla="*/ 68 h 165"/>
                  <a:gd name="T40" fmla="*/ 90 w 196"/>
                  <a:gd name="T41" fmla="*/ 150 h 165"/>
                  <a:gd name="T42" fmla="*/ 116 w 196"/>
                  <a:gd name="T43" fmla="*/ 145 h 165"/>
                  <a:gd name="T44" fmla="*/ 110 w 196"/>
                  <a:gd name="T45" fmla="*/ 63 h 165"/>
                  <a:gd name="T46" fmla="*/ 110 w 196"/>
                  <a:gd name="T47" fmla="*/ 62 h 165"/>
                  <a:gd name="T48" fmla="*/ 110 w 196"/>
                  <a:gd name="T49" fmla="*/ 63 h 165"/>
                  <a:gd name="T50" fmla="*/ 115 w 196"/>
                  <a:gd name="T51" fmla="*/ 40 h 165"/>
                  <a:gd name="T52" fmla="*/ 133 w 196"/>
                  <a:gd name="T53" fmla="*/ 29 h 165"/>
                  <a:gd name="T54" fmla="*/ 154 w 196"/>
                  <a:gd name="T55" fmla="*/ 33 h 165"/>
                  <a:gd name="T56" fmla="*/ 163 w 196"/>
                  <a:gd name="T57" fmla="*/ 54 h 165"/>
                  <a:gd name="T58" fmla="*/ 169 w 196"/>
                  <a:gd name="T59" fmla="*/ 136 h 165"/>
                  <a:gd name="T60" fmla="*/ 196 w 196"/>
                  <a:gd name="T61" fmla="*/ 131 h 165"/>
                  <a:gd name="T62" fmla="*/ 190 w 196"/>
                  <a:gd name="T63" fmla="*/ 49 h 165"/>
                  <a:gd name="T64" fmla="*/ 182 w 196"/>
                  <a:gd name="T65" fmla="*/ 2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6" h="165">
                    <a:moveTo>
                      <a:pt x="182" y="20"/>
                    </a:moveTo>
                    <a:cubicBezTo>
                      <a:pt x="178" y="13"/>
                      <a:pt x="172" y="7"/>
                      <a:pt x="165" y="4"/>
                    </a:cubicBezTo>
                    <a:cubicBezTo>
                      <a:pt x="158" y="1"/>
                      <a:pt x="150" y="0"/>
                      <a:pt x="140" y="2"/>
                    </a:cubicBezTo>
                    <a:cubicBezTo>
                      <a:pt x="132" y="4"/>
                      <a:pt x="124" y="8"/>
                      <a:pt x="118" y="14"/>
                    </a:cubicBezTo>
                    <a:cubicBezTo>
                      <a:pt x="111" y="20"/>
                      <a:pt x="107" y="27"/>
                      <a:pt x="103" y="36"/>
                    </a:cubicBezTo>
                    <a:cubicBezTo>
                      <a:pt x="103" y="36"/>
                      <a:pt x="103" y="35"/>
                      <a:pt x="102" y="35"/>
                    </a:cubicBezTo>
                    <a:cubicBezTo>
                      <a:pt x="98" y="27"/>
                      <a:pt x="93" y="22"/>
                      <a:pt x="86" y="18"/>
                    </a:cubicBezTo>
                    <a:cubicBezTo>
                      <a:pt x="79" y="15"/>
                      <a:pt x="71" y="15"/>
                      <a:pt x="61" y="16"/>
                    </a:cubicBezTo>
                    <a:cubicBezTo>
                      <a:pt x="53" y="18"/>
                      <a:pt x="46" y="21"/>
                      <a:pt x="40" y="27"/>
                    </a:cubicBezTo>
                    <a:cubicBezTo>
                      <a:pt x="35" y="31"/>
                      <a:pt x="31" y="37"/>
                      <a:pt x="27" y="44"/>
                    </a:cubicBezTo>
                    <a:cubicBezTo>
                      <a:pt x="26" y="25"/>
                      <a:pt x="26" y="25"/>
                      <a:pt x="26" y="25"/>
                    </a:cubicBezTo>
                    <a:cubicBezTo>
                      <a:pt x="0" y="29"/>
                      <a:pt x="0" y="29"/>
                      <a:pt x="0" y="29"/>
                    </a:cubicBezTo>
                    <a:cubicBezTo>
                      <a:pt x="10" y="165"/>
                      <a:pt x="10" y="165"/>
                      <a:pt x="10" y="165"/>
                    </a:cubicBezTo>
                    <a:cubicBezTo>
                      <a:pt x="36" y="160"/>
                      <a:pt x="36" y="160"/>
                      <a:pt x="36" y="160"/>
                    </a:cubicBezTo>
                    <a:cubicBezTo>
                      <a:pt x="30" y="74"/>
                      <a:pt x="30" y="74"/>
                      <a:pt x="30" y="74"/>
                    </a:cubicBezTo>
                    <a:cubicBezTo>
                      <a:pt x="30" y="74"/>
                      <a:pt x="30" y="74"/>
                      <a:pt x="30" y="74"/>
                    </a:cubicBezTo>
                    <a:cubicBezTo>
                      <a:pt x="29" y="66"/>
                      <a:pt x="31" y="59"/>
                      <a:pt x="35" y="54"/>
                    </a:cubicBezTo>
                    <a:cubicBezTo>
                      <a:pt x="40" y="48"/>
                      <a:pt x="46" y="45"/>
                      <a:pt x="55" y="43"/>
                    </a:cubicBezTo>
                    <a:cubicBezTo>
                      <a:pt x="63" y="42"/>
                      <a:pt x="70" y="43"/>
                      <a:pt x="75" y="47"/>
                    </a:cubicBezTo>
                    <a:cubicBezTo>
                      <a:pt x="80" y="52"/>
                      <a:pt x="83" y="59"/>
                      <a:pt x="84" y="68"/>
                    </a:cubicBezTo>
                    <a:cubicBezTo>
                      <a:pt x="90" y="150"/>
                      <a:pt x="90" y="150"/>
                      <a:pt x="90" y="150"/>
                    </a:cubicBezTo>
                    <a:cubicBezTo>
                      <a:pt x="116" y="145"/>
                      <a:pt x="116" y="145"/>
                      <a:pt x="116" y="145"/>
                    </a:cubicBezTo>
                    <a:cubicBezTo>
                      <a:pt x="110" y="63"/>
                      <a:pt x="110" y="63"/>
                      <a:pt x="110" y="63"/>
                    </a:cubicBezTo>
                    <a:cubicBezTo>
                      <a:pt x="110" y="63"/>
                      <a:pt x="110" y="63"/>
                      <a:pt x="110" y="62"/>
                    </a:cubicBezTo>
                    <a:cubicBezTo>
                      <a:pt x="110" y="63"/>
                      <a:pt x="110" y="63"/>
                      <a:pt x="110" y="63"/>
                    </a:cubicBezTo>
                    <a:cubicBezTo>
                      <a:pt x="109" y="53"/>
                      <a:pt x="111" y="46"/>
                      <a:pt x="115" y="40"/>
                    </a:cubicBezTo>
                    <a:cubicBezTo>
                      <a:pt x="119" y="34"/>
                      <a:pt x="125" y="30"/>
                      <a:pt x="133" y="29"/>
                    </a:cubicBezTo>
                    <a:cubicBezTo>
                      <a:pt x="142" y="27"/>
                      <a:pt x="149" y="29"/>
                      <a:pt x="154" y="33"/>
                    </a:cubicBezTo>
                    <a:cubicBezTo>
                      <a:pt x="160" y="37"/>
                      <a:pt x="163" y="44"/>
                      <a:pt x="163" y="54"/>
                    </a:cubicBezTo>
                    <a:cubicBezTo>
                      <a:pt x="169" y="136"/>
                      <a:pt x="169" y="136"/>
                      <a:pt x="169" y="136"/>
                    </a:cubicBezTo>
                    <a:cubicBezTo>
                      <a:pt x="196" y="131"/>
                      <a:pt x="196" y="131"/>
                      <a:pt x="196" y="131"/>
                    </a:cubicBezTo>
                    <a:cubicBezTo>
                      <a:pt x="190" y="49"/>
                      <a:pt x="190" y="49"/>
                      <a:pt x="190" y="49"/>
                    </a:cubicBezTo>
                    <a:cubicBezTo>
                      <a:pt x="189" y="37"/>
                      <a:pt x="186" y="28"/>
                      <a:pt x="182" y="20"/>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 name="Freeform 8"/>
              <p:cNvSpPr>
                <a:spLocks/>
              </p:cNvSpPr>
              <p:nvPr/>
            </p:nvSpPr>
            <p:spPr bwMode="auto">
              <a:xfrm>
                <a:off x="2771776" y="2532063"/>
                <a:ext cx="736600" cy="619125"/>
              </a:xfrm>
              <a:custGeom>
                <a:avLst/>
                <a:gdLst>
                  <a:gd name="T0" fmla="*/ 182 w 196"/>
                  <a:gd name="T1" fmla="*/ 20 h 164"/>
                  <a:gd name="T2" fmla="*/ 165 w 196"/>
                  <a:gd name="T3" fmla="*/ 4 h 164"/>
                  <a:gd name="T4" fmla="*/ 140 w 196"/>
                  <a:gd name="T5" fmla="*/ 2 h 164"/>
                  <a:gd name="T6" fmla="*/ 118 w 196"/>
                  <a:gd name="T7" fmla="*/ 13 h 164"/>
                  <a:gd name="T8" fmla="*/ 103 w 196"/>
                  <a:gd name="T9" fmla="*/ 36 h 164"/>
                  <a:gd name="T10" fmla="*/ 102 w 196"/>
                  <a:gd name="T11" fmla="*/ 34 h 164"/>
                  <a:gd name="T12" fmla="*/ 86 w 196"/>
                  <a:gd name="T13" fmla="*/ 18 h 164"/>
                  <a:gd name="T14" fmla="*/ 61 w 196"/>
                  <a:gd name="T15" fmla="*/ 16 h 164"/>
                  <a:gd name="T16" fmla="*/ 40 w 196"/>
                  <a:gd name="T17" fmla="*/ 27 h 164"/>
                  <a:gd name="T18" fmla="*/ 27 w 196"/>
                  <a:gd name="T19" fmla="*/ 43 h 164"/>
                  <a:gd name="T20" fmla="*/ 26 w 196"/>
                  <a:gd name="T21" fmla="*/ 24 h 164"/>
                  <a:gd name="T22" fmla="*/ 0 w 196"/>
                  <a:gd name="T23" fmla="*/ 29 h 164"/>
                  <a:gd name="T24" fmla="*/ 10 w 196"/>
                  <a:gd name="T25" fmla="*/ 164 h 164"/>
                  <a:gd name="T26" fmla="*/ 36 w 196"/>
                  <a:gd name="T27" fmla="*/ 159 h 164"/>
                  <a:gd name="T28" fmla="*/ 30 w 196"/>
                  <a:gd name="T29" fmla="*/ 74 h 164"/>
                  <a:gd name="T30" fmla="*/ 30 w 196"/>
                  <a:gd name="T31" fmla="*/ 74 h 164"/>
                  <a:gd name="T32" fmla="*/ 35 w 196"/>
                  <a:gd name="T33" fmla="*/ 53 h 164"/>
                  <a:gd name="T34" fmla="*/ 55 w 196"/>
                  <a:gd name="T35" fmla="*/ 43 h 164"/>
                  <a:gd name="T36" fmla="*/ 75 w 196"/>
                  <a:gd name="T37" fmla="*/ 47 h 164"/>
                  <a:gd name="T38" fmla="*/ 84 w 196"/>
                  <a:gd name="T39" fmla="*/ 68 h 164"/>
                  <a:gd name="T40" fmla="*/ 90 w 196"/>
                  <a:gd name="T41" fmla="*/ 150 h 164"/>
                  <a:gd name="T42" fmla="*/ 116 w 196"/>
                  <a:gd name="T43" fmla="*/ 145 h 164"/>
                  <a:gd name="T44" fmla="*/ 110 w 196"/>
                  <a:gd name="T45" fmla="*/ 63 h 164"/>
                  <a:gd name="T46" fmla="*/ 110 w 196"/>
                  <a:gd name="T47" fmla="*/ 62 h 164"/>
                  <a:gd name="T48" fmla="*/ 110 w 196"/>
                  <a:gd name="T49" fmla="*/ 62 h 164"/>
                  <a:gd name="T50" fmla="*/ 115 w 196"/>
                  <a:gd name="T51" fmla="*/ 40 h 164"/>
                  <a:gd name="T52" fmla="*/ 133 w 196"/>
                  <a:gd name="T53" fmla="*/ 29 h 164"/>
                  <a:gd name="T54" fmla="*/ 154 w 196"/>
                  <a:gd name="T55" fmla="*/ 33 h 164"/>
                  <a:gd name="T56" fmla="*/ 163 w 196"/>
                  <a:gd name="T57" fmla="*/ 53 h 164"/>
                  <a:gd name="T58" fmla="*/ 169 w 196"/>
                  <a:gd name="T59" fmla="*/ 135 h 164"/>
                  <a:gd name="T60" fmla="*/ 196 w 196"/>
                  <a:gd name="T61" fmla="*/ 131 h 164"/>
                  <a:gd name="T62" fmla="*/ 190 w 196"/>
                  <a:gd name="T63" fmla="*/ 49 h 164"/>
                  <a:gd name="T64" fmla="*/ 182 w 196"/>
                  <a:gd name="T65" fmla="*/ 2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6" h="164">
                    <a:moveTo>
                      <a:pt x="182" y="20"/>
                    </a:moveTo>
                    <a:cubicBezTo>
                      <a:pt x="178" y="12"/>
                      <a:pt x="172" y="7"/>
                      <a:pt x="165" y="4"/>
                    </a:cubicBezTo>
                    <a:cubicBezTo>
                      <a:pt x="158" y="1"/>
                      <a:pt x="150" y="0"/>
                      <a:pt x="140" y="2"/>
                    </a:cubicBezTo>
                    <a:cubicBezTo>
                      <a:pt x="132" y="3"/>
                      <a:pt x="124" y="7"/>
                      <a:pt x="118" y="13"/>
                    </a:cubicBezTo>
                    <a:cubicBezTo>
                      <a:pt x="111" y="19"/>
                      <a:pt x="107" y="27"/>
                      <a:pt x="103" y="36"/>
                    </a:cubicBezTo>
                    <a:cubicBezTo>
                      <a:pt x="103" y="35"/>
                      <a:pt x="103" y="35"/>
                      <a:pt x="102" y="34"/>
                    </a:cubicBezTo>
                    <a:cubicBezTo>
                      <a:pt x="98" y="26"/>
                      <a:pt x="93" y="21"/>
                      <a:pt x="86" y="18"/>
                    </a:cubicBezTo>
                    <a:cubicBezTo>
                      <a:pt x="79" y="15"/>
                      <a:pt x="71" y="14"/>
                      <a:pt x="61" y="16"/>
                    </a:cubicBezTo>
                    <a:cubicBezTo>
                      <a:pt x="53" y="17"/>
                      <a:pt x="46" y="21"/>
                      <a:pt x="40" y="27"/>
                    </a:cubicBezTo>
                    <a:cubicBezTo>
                      <a:pt x="35" y="31"/>
                      <a:pt x="31" y="37"/>
                      <a:pt x="27" y="43"/>
                    </a:cubicBezTo>
                    <a:cubicBezTo>
                      <a:pt x="26" y="24"/>
                      <a:pt x="26" y="24"/>
                      <a:pt x="26" y="24"/>
                    </a:cubicBezTo>
                    <a:cubicBezTo>
                      <a:pt x="0" y="29"/>
                      <a:pt x="0" y="29"/>
                      <a:pt x="0" y="29"/>
                    </a:cubicBezTo>
                    <a:cubicBezTo>
                      <a:pt x="10" y="164"/>
                      <a:pt x="10" y="164"/>
                      <a:pt x="10" y="164"/>
                    </a:cubicBezTo>
                    <a:cubicBezTo>
                      <a:pt x="36" y="159"/>
                      <a:pt x="36" y="159"/>
                      <a:pt x="36" y="159"/>
                    </a:cubicBezTo>
                    <a:cubicBezTo>
                      <a:pt x="30" y="74"/>
                      <a:pt x="30" y="74"/>
                      <a:pt x="30" y="74"/>
                    </a:cubicBezTo>
                    <a:cubicBezTo>
                      <a:pt x="30" y="74"/>
                      <a:pt x="30" y="74"/>
                      <a:pt x="30" y="74"/>
                    </a:cubicBezTo>
                    <a:cubicBezTo>
                      <a:pt x="29" y="66"/>
                      <a:pt x="31" y="59"/>
                      <a:pt x="35" y="53"/>
                    </a:cubicBezTo>
                    <a:cubicBezTo>
                      <a:pt x="40" y="48"/>
                      <a:pt x="46" y="44"/>
                      <a:pt x="55" y="43"/>
                    </a:cubicBezTo>
                    <a:cubicBezTo>
                      <a:pt x="63" y="41"/>
                      <a:pt x="70" y="43"/>
                      <a:pt x="75" y="47"/>
                    </a:cubicBezTo>
                    <a:cubicBezTo>
                      <a:pt x="80" y="51"/>
                      <a:pt x="83" y="58"/>
                      <a:pt x="84" y="68"/>
                    </a:cubicBezTo>
                    <a:cubicBezTo>
                      <a:pt x="90" y="150"/>
                      <a:pt x="90" y="150"/>
                      <a:pt x="90" y="150"/>
                    </a:cubicBezTo>
                    <a:cubicBezTo>
                      <a:pt x="116" y="145"/>
                      <a:pt x="116" y="145"/>
                      <a:pt x="116" y="145"/>
                    </a:cubicBezTo>
                    <a:cubicBezTo>
                      <a:pt x="110" y="63"/>
                      <a:pt x="110" y="63"/>
                      <a:pt x="110" y="63"/>
                    </a:cubicBezTo>
                    <a:cubicBezTo>
                      <a:pt x="110" y="63"/>
                      <a:pt x="110" y="62"/>
                      <a:pt x="110" y="62"/>
                    </a:cubicBezTo>
                    <a:cubicBezTo>
                      <a:pt x="110" y="62"/>
                      <a:pt x="110" y="62"/>
                      <a:pt x="110" y="62"/>
                    </a:cubicBezTo>
                    <a:cubicBezTo>
                      <a:pt x="109" y="53"/>
                      <a:pt x="111" y="45"/>
                      <a:pt x="115" y="40"/>
                    </a:cubicBezTo>
                    <a:cubicBezTo>
                      <a:pt x="119" y="34"/>
                      <a:pt x="125" y="30"/>
                      <a:pt x="133" y="29"/>
                    </a:cubicBezTo>
                    <a:cubicBezTo>
                      <a:pt x="142" y="27"/>
                      <a:pt x="149" y="28"/>
                      <a:pt x="154" y="33"/>
                    </a:cubicBezTo>
                    <a:cubicBezTo>
                      <a:pt x="160" y="37"/>
                      <a:pt x="163" y="44"/>
                      <a:pt x="163" y="53"/>
                    </a:cubicBezTo>
                    <a:cubicBezTo>
                      <a:pt x="169" y="135"/>
                      <a:pt x="169" y="135"/>
                      <a:pt x="169" y="135"/>
                    </a:cubicBezTo>
                    <a:cubicBezTo>
                      <a:pt x="196" y="131"/>
                      <a:pt x="196" y="131"/>
                      <a:pt x="196" y="131"/>
                    </a:cubicBezTo>
                    <a:cubicBezTo>
                      <a:pt x="190" y="49"/>
                      <a:pt x="190" y="49"/>
                      <a:pt x="190" y="49"/>
                    </a:cubicBezTo>
                    <a:cubicBezTo>
                      <a:pt x="189" y="37"/>
                      <a:pt x="186" y="27"/>
                      <a:pt x="182" y="20"/>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 name="Freeform 9"/>
              <p:cNvSpPr>
                <a:spLocks/>
              </p:cNvSpPr>
              <p:nvPr/>
            </p:nvSpPr>
            <p:spPr bwMode="auto">
              <a:xfrm>
                <a:off x="3759201" y="2389188"/>
                <a:ext cx="434975" cy="569913"/>
              </a:xfrm>
              <a:custGeom>
                <a:avLst/>
                <a:gdLst>
                  <a:gd name="T0" fmla="*/ 80 w 116"/>
                  <a:gd name="T1" fmla="*/ 5 h 151"/>
                  <a:gd name="T2" fmla="*/ 87 w 116"/>
                  <a:gd name="T3" fmla="*/ 90 h 151"/>
                  <a:gd name="T4" fmla="*/ 87 w 116"/>
                  <a:gd name="T5" fmla="*/ 90 h 151"/>
                  <a:gd name="T6" fmla="*/ 81 w 116"/>
                  <a:gd name="T7" fmla="*/ 111 h 151"/>
                  <a:gd name="T8" fmla="*/ 61 w 116"/>
                  <a:gd name="T9" fmla="*/ 122 h 151"/>
                  <a:gd name="T10" fmla="*/ 41 w 116"/>
                  <a:gd name="T11" fmla="*/ 118 h 151"/>
                  <a:gd name="T12" fmla="*/ 32 w 116"/>
                  <a:gd name="T13" fmla="*/ 97 h 151"/>
                  <a:gd name="T14" fmla="*/ 26 w 116"/>
                  <a:gd name="T15" fmla="*/ 15 h 151"/>
                  <a:gd name="T16" fmla="*/ 0 w 116"/>
                  <a:gd name="T17" fmla="*/ 20 h 151"/>
                  <a:gd name="T18" fmla="*/ 6 w 116"/>
                  <a:gd name="T19" fmla="*/ 102 h 151"/>
                  <a:gd name="T20" fmla="*/ 21 w 116"/>
                  <a:gd name="T21" fmla="*/ 140 h 151"/>
                  <a:gd name="T22" fmla="*/ 56 w 116"/>
                  <a:gd name="T23" fmla="*/ 148 h 151"/>
                  <a:gd name="T24" fmla="*/ 78 w 116"/>
                  <a:gd name="T25" fmla="*/ 137 h 151"/>
                  <a:gd name="T26" fmla="*/ 89 w 116"/>
                  <a:gd name="T27" fmla="*/ 122 h 151"/>
                  <a:gd name="T28" fmla="*/ 90 w 116"/>
                  <a:gd name="T29" fmla="*/ 140 h 151"/>
                  <a:gd name="T30" fmla="*/ 116 w 116"/>
                  <a:gd name="T31" fmla="*/ 135 h 151"/>
                  <a:gd name="T32" fmla="*/ 107 w 116"/>
                  <a:gd name="T33" fmla="*/ 0 h 151"/>
                  <a:gd name="T34" fmla="*/ 80 w 116"/>
                  <a:gd name="T35" fmla="*/ 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1">
                    <a:moveTo>
                      <a:pt x="80" y="5"/>
                    </a:moveTo>
                    <a:cubicBezTo>
                      <a:pt x="87" y="90"/>
                      <a:pt x="87" y="90"/>
                      <a:pt x="87" y="90"/>
                    </a:cubicBezTo>
                    <a:cubicBezTo>
                      <a:pt x="87" y="90"/>
                      <a:pt x="87" y="90"/>
                      <a:pt x="87" y="90"/>
                    </a:cubicBezTo>
                    <a:cubicBezTo>
                      <a:pt x="87" y="99"/>
                      <a:pt x="85" y="106"/>
                      <a:pt x="81" y="111"/>
                    </a:cubicBezTo>
                    <a:cubicBezTo>
                      <a:pt x="77" y="117"/>
                      <a:pt x="70" y="120"/>
                      <a:pt x="61" y="122"/>
                    </a:cubicBezTo>
                    <a:cubicBezTo>
                      <a:pt x="53" y="123"/>
                      <a:pt x="46" y="122"/>
                      <a:pt x="41" y="118"/>
                    </a:cubicBezTo>
                    <a:cubicBezTo>
                      <a:pt x="36" y="113"/>
                      <a:pt x="33" y="106"/>
                      <a:pt x="32" y="97"/>
                    </a:cubicBezTo>
                    <a:cubicBezTo>
                      <a:pt x="26" y="15"/>
                      <a:pt x="26" y="15"/>
                      <a:pt x="26" y="15"/>
                    </a:cubicBezTo>
                    <a:cubicBezTo>
                      <a:pt x="0" y="20"/>
                      <a:pt x="0" y="20"/>
                      <a:pt x="0" y="20"/>
                    </a:cubicBezTo>
                    <a:cubicBezTo>
                      <a:pt x="6" y="102"/>
                      <a:pt x="6" y="102"/>
                      <a:pt x="6" y="102"/>
                    </a:cubicBezTo>
                    <a:cubicBezTo>
                      <a:pt x="7" y="119"/>
                      <a:pt x="12" y="132"/>
                      <a:pt x="21" y="140"/>
                    </a:cubicBezTo>
                    <a:cubicBezTo>
                      <a:pt x="29" y="148"/>
                      <a:pt x="41" y="151"/>
                      <a:pt x="56" y="148"/>
                    </a:cubicBezTo>
                    <a:cubicBezTo>
                      <a:pt x="65" y="147"/>
                      <a:pt x="72" y="143"/>
                      <a:pt x="78" y="137"/>
                    </a:cubicBezTo>
                    <a:cubicBezTo>
                      <a:pt x="83" y="133"/>
                      <a:pt x="87" y="128"/>
                      <a:pt x="89" y="122"/>
                    </a:cubicBezTo>
                    <a:cubicBezTo>
                      <a:pt x="90" y="140"/>
                      <a:pt x="90" y="140"/>
                      <a:pt x="90" y="140"/>
                    </a:cubicBezTo>
                    <a:cubicBezTo>
                      <a:pt x="116" y="135"/>
                      <a:pt x="116" y="135"/>
                      <a:pt x="116" y="135"/>
                    </a:cubicBezTo>
                    <a:cubicBezTo>
                      <a:pt x="107" y="0"/>
                      <a:pt x="107" y="0"/>
                      <a:pt x="107" y="0"/>
                    </a:cubicBezTo>
                    <a:lnTo>
                      <a:pt x="80" y="5"/>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10"/>
              <p:cNvSpPr>
                <a:spLocks/>
              </p:cNvSpPr>
              <p:nvPr/>
            </p:nvSpPr>
            <p:spPr bwMode="auto">
              <a:xfrm>
                <a:off x="4446588" y="2279650"/>
                <a:ext cx="442913" cy="569913"/>
              </a:xfrm>
              <a:custGeom>
                <a:avLst/>
                <a:gdLst>
                  <a:gd name="T0" fmla="*/ 97 w 118"/>
                  <a:gd name="T1" fmla="*/ 11 h 151"/>
                  <a:gd name="T2" fmla="*/ 62 w 118"/>
                  <a:gd name="T3" fmla="*/ 2 h 151"/>
                  <a:gd name="T4" fmla="*/ 41 w 118"/>
                  <a:gd name="T5" fmla="*/ 13 h 151"/>
                  <a:gd name="T6" fmla="*/ 28 w 118"/>
                  <a:gd name="T7" fmla="*/ 30 h 151"/>
                  <a:gd name="T8" fmla="*/ 27 w 118"/>
                  <a:gd name="T9" fmla="*/ 11 h 151"/>
                  <a:gd name="T10" fmla="*/ 0 w 118"/>
                  <a:gd name="T11" fmla="*/ 15 h 151"/>
                  <a:gd name="T12" fmla="*/ 10 w 118"/>
                  <a:gd name="T13" fmla="*/ 151 h 151"/>
                  <a:gd name="T14" fmla="*/ 37 w 118"/>
                  <a:gd name="T15" fmla="*/ 146 h 151"/>
                  <a:gd name="T16" fmla="*/ 30 w 118"/>
                  <a:gd name="T17" fmla="*/ 60 h 151"/>
                  <a:gd name="T18" fmla="*/ 30 w 118"/>
                  <a:gd name="T19" fmla="*/ 60 h 151"/>
                  <a:gd name="T20" fmla="*/ 36 w 118"/>
                  <a:gd name="T21" fmla="*/ 40 h 151"/>
                  <a:gd name="T22" fmla="*/ 55 w 118"/>
                  <a:gd name="T23" fmla="*/ 29 h 151"/>
                  <a:gd name="T24" fmla="*/ 77 w 118"/>
                  <a:gd name="T25" fmla="*/ 33 h 151"/>
                  <a:gd name="T26" fmla="*/ 86 w 118"/>
                  <a:gd name="T27" fmla="*/ 54 h 151"/>
                  <a:gd name="T28" fmla="*/ 92 w 118"/>
                  <a:gd name="T29" fmla="*/ 136 h 151"/>
                  <a:gd name="T30" fmla="*/ 118 w 118"/>
                  <a:gd name="T31" fmla="*/ 131 h 151"/>
                  <a:gd name="T32" fmla="*/ 112 w 118"/>
                  <a:gd name="T33" fmla="*/ 49 h 151"/>
                  <a:gd name="T34" fmla="*/ 97 w 118"/>
                  <a:gd name="T35" fmla="*/ 1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151">
                    <a:moveTo>
                      <a:pt x="97" y="11"/>
                    </a:moveTo>
                    <a:cubicBezTo>
                      <a:pt x="88" y="2"/>
                      <a:pt x="77" y="0"/>
                      <a:pt x="62" y="2"/>
                    </a:cubicBezTo>
                    <a:cubicBezTo>
                      <a:pt x="54" y="4"/>
                      <a:pt x="47" y="7"/>
                      <a:pt x="41" y="13"/>
                    </a:cubicBezTo>
                    <a:cubicBezTo>
                      <a:pt x="35" y="17"/>
                      <a:pt x="31" y="23"/>
                      <a:pt x="28" y="30"/>
                    </a:cubicBezTo>
                    <a:cubicBezTo>
                      <a:pt x="27" y="11"/>
                      <a:pt x="27" y="11"/>
                      <a:pt x="27" y="11"/>
                    </a:cubicBezTo>
                    <a:cubicBezTo>
                      <a:pt x="0" y="15"/>
                      <a:pt x="0" y="15"/>
                      <a:pt x="0" y="15"/>
                    </a:cubicBezTo>
                    <a:cubicBezTo>
                      <a:pt x="10" y="151"/>
                      <a:pt x="10" y="151"/>
                      <a:pt x="10" y="151"/>
                    </a:cubicBezTo>
                    <a:cubicBezTo>
                      <a:pt x="37" y="146"/>
                      <a:pt x="37" y="146"/>
                      <a:pt x="37" y="146"/>
                    </a:cubicBezTo>
                    <a:cubicBezTo>
                      <a:pt x="30" y="60"/>
                      <a:pt x="30" y="60"/>
                      <a:pt x="30" y="60"/>
                    </a:cubicBezTo>
                    <a:cubicBezTo>
                      <a:pt x="30" y="60"/>
                      <a:pt x="30" y="60"/>
                      <a:pt x="30" y="60"/>
                    </a:cubicBezTo>
                    <a:cubicBezTo>
                      <a:pt x="30" y="52"/>
                      <a:pt x="32" y="45"/>
                      <a:pt x="36" y="40"/>
                    </a:cubicBezTo>
                    <a:cubicBezTo>
                      <a:pt x="40" y="34"/>
                      <a:pt x="47" y="31"/>
                      <a:pt x="55" y="29"/>
                    </a:cubicBezTo>
                    <a:cubicBezTo>
                      <a:pt x="64" y="28"/>
                      <a:pt x="71" y="29"/>
                      <a:pt x="77" y="33"/>
                    </a:cubicBezTo>
                    <a:cubicBezTo>
                      <a:pt x="82" y="38"/>
                      <a:pt x="85" y="44"/>
                      <a:pt x="86" y="54"/>
                    </a:cubicBezTo>
                    <a:cubicBezTo>
                      <a:pt x="92" y="136"/>
                      <a:pt x="92" y="136"/>
                      <a:pt x="92" y="136"/>
                    </a:cubicBezTo>
                    <a:cubicBezTo>
                      <a:pt x="118" y="131"/>
                      <a:pt x="118" y="131"/>
                      <a:pt x="118" y="131"/>
                    </a:cubicBezTo>
                    <a:cubicBezTo>
                      <a:pt x="112" y="49"/>
                      <a:pt x="112" y="49"/>
                      <a:pt x="112" y="49"/>
                    </a:cubicBezTo>
                    <a:cubicBezTo>
                      <a:pt x="111" y="32"/>
                      <a:pt x="106" y="19"/>
                      <a:pt x="97" y="11"/>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11"/>
              <p:cNvSpPr>
                <a:spLocks/>
              </p:cNvSpPr>
              <p:nvPr/>
            </p:nvSpPr>
            <p:spPr bwMode="auto">
              <a:xfrm>
                <a:off x="5126038" y="1989138"/>
                <a:ext cx="104775" cy="120650"/>
              </a:xfrm>
              <a:custGeom>
                <a:avLst/>
                <a:gdLst>
                  <a:gd name="T0" fmla="*/ 61 w 66"/>
                  <a:gd name="T1" fmla="*/ 0 h 76"/>
                  <a:gd name="T2" fmla="*/ 0 w 66"/>
                  <a:gd name="T3" fmla="*/ 12 h 76"/>
                  <a:gd name="T4" fmla="*/ 5 w 66"/>
                  <a:gd name="T5" fmla="*/ 76 h 76"/>
                  <a:gd name="T6" fmla="*/ 66 w 66"/>
                  <a:gd name="T7" fmla="*/ 64 h 76"/>
                  <a:gd name="T8" fmla="*/ 61 w 66"/>
                  <a:gd name="T9" fmla="*/ 0 h 76"/>
                </a:gdLst>
                <a:ahLst/>
                <a:cxnLst>
                  <a:cxn ang="0">
                    <a:pos x="T0" y="T1"/>
                  </a:cxn>
                  <a:cxn ang="0">
                    <a:pos x="T2" y="T3"/>
                  </a:cxn>
                  <a:cxn ang="0">
                    <a:pos x="T4" y="T5"/>
                  </a:cxn>
                  <a:cxn ang="0">
                    <a:pos x="T6" y="T7"/>
                  </a:cxn>
                  <a:cxn ang="0">
                    <a:pos x="T8" y="T9"/>
                  </a:cxn>
                </a:cxnLst>
                <a:rect l="0" t="0" r="r" b="b"/>
                <a:pathLst>
                  <a:path w="66" h="76">
                    <a:moveTo>
                      <a:pt x="61" y="0"/>
                    </a:moveTo>
                    <a:lnTo>
                      <a:pt x="0" y="12"/>
                    </a:lnTo>
                    <a:lnTo>
                      <a:pt x="5" y="76"/>
                    </a:lnTo>
                    <a:lnTo>
                      <a:pt x="66" y="64"/>
                    </a:lnTo>
                    <a:lnTo>
                      <a:pt x="61" y="0"/>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 name="Freeform 12"/>
              <p:cNvSpPr>
                <a:spLocks/>
              </p:cNvSpPr>
              <p:nvPr/>
            </p:nvSpPr>
            <p:spPr bwMode="auto">
              <a:xfrm>
                <a:off x="5140326" y="2192338"/>
                <a:ext cx="134938" cy="528638"/>
              </a:xfrm>
              <a:custGeom>
                <a:avLst/>
                <a:gdLst>
                  <a:gd name="T0" fmla="*/ 0 w 85"/>
                  <a:gd name="T1" fmla="*/ 12 h 333"/>
                  <a:gd name="T2" fmla="*/ 24 w 85"/>
                  <a:gd name="T3" fmla="*/ 333 h 333"/>
                  <a:gd name="T4" fmla="*/ 85 w 85"/>
                  <a:gd name="T5" fmla="*/ 323 h 333"/>
                  <a:gd name="T6" fmla="*/ 62 w 85"/>
                  <a:gd name="T7" fmla="*/ 0 h 333"/>
                  <a:gd name="T8" fmla="*/ 0 w 85"/>
                  <a:gd name="T9" fmla="*/ 12 h 333"/>
                </a:gdLst>
                <a:ahLst/>
                <a:cxnLst>
                  <a:cxn ang="0">
                    <a:pos x="T0" y="T1"/>
                  </a:cxn>
                  <a:cxn ang="0">
                    <a:pos x="T2" y="T3"/>
                  </a:cxn>
                  <a:cxn ang="0">
                    <a:pos x="T4" y="T5"/>
                  </a:cxn>
                  <a:cxn ang="0">
                    <a:pos x="T6" y="T7"/>
                  </a:cxn>
                  <a:cxn ang="0">
                    <a:pos x="T8" y="T9"/>
                  </a:cxn>
                </a:cxnLst>
                <a:rect l="0" t="0" r="r" b="b"/>
                <a:pathLst>
                  <a:path w="85" h="333">
                    <a:moveTo>
                      <a:pt x="0" y="12"/>
                    </a:moveTo>
                    <a:lnTo>
                      <a:pt x="24" y="333"/>
                    </a:lnTo>
                    <a:lnTo>
                      <a:pt x="85" y="323"/>
                    </a:lnTo>
                    <a:lnTo>
                      <a:pt x="62" y="0"/>
                    </a:lnTo>
                    <a:lnTo>
                      <a:pt x="0" y="12"/>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 name="Freeform 13"/>
              <p:cNvSpPr>
                <a:spLocks/>
              </p:cNvSpPr>
              <p:nvPr/>
            </p:nvSpPr>
            <p:spPr bwMode="auto">
              <a:xfrm>
                <a:off x="5524501" y="2090738"/>
                <a:ext cx="419100" cy="542925"/>
              </a:xfrm>
              <a:custGeom>
                <a:avLst/>
                <a:gdLst>
                  <a:gd name="T0" fmla="*/ 79 w 112"/>
                  <a:gd name="T1" fmla="*/ 109 h 144"/>
                  <a:gd name="T2" fmla="*/ 64 w 112"/>
                  <a:gd name="T3" fmla="*/ 116 h 144"/>
                  <a:gd name="T4" fmla="*/ 39 w 112"/>
                  <a:gd name="T5" fmla="*/ 111 h 144"/>
                  <a:gd name="T6" fmla="*/ 29 w 112"/>
                  <a:gd name="T7" fmla="*/ 88 h 144"/>
                  <a:gd name="T8" fmla="*/ 28 w 112"/>
                  <a:gd name="T9" fmla="*/ 66 h 144"/>
                  <a:gd name="T10" fmla="*/ 34 w 112"/>
                  <a:gd name="T11" fmla="*/ 40 h 144"/>
                  <a:gd name="T12" fmla="*/ 57 w 112"/>
                  <a:gd name="T13" fmla="*/ 27 h 144"/>
                  <a:gd name="T14" fmla="*/ 73 w 112"/>
                  <a:gd name="T15" fmla="*/ 28 h 144"/>
                  <a:gd name="T16" fmla="*/ 87 w 112"/>
                  <a:gd name="T17" fmla="*/ 35 h 144"/>
                  <a:gd name="T18" fmla="*/ 105 w 112"/>
                  <a:gd name="T19" fmla="*/ 15 h 144"/>
                  <a:gd name="T20" fmla="*/ 92 w 112"/>
                  <a:gd name="T21" fmla="*/ 5 h 144"/>
                  <a:gd name="T22" fmla="*/ 75 w 112"/>
                  <a:gd name="T23" fmla="*/ 1 h 144"/>
                  <a:gd name="T24" fmla="*/ 55 w 112"/>
                  <a:gd name="T25" fmla="*/ 2 h 144"/>
                  <a:gd name="T26" fmla="*/ 24 w 112"/>
                  <a:gd name="T27" fmla="*/ 14 h 144"/>
                  <a:gd name="T28" fmla="*/ 6 w 112"/>
                  <a:gd name="T29" fmla="*/ 38 h 144"/>
                  <a:gd name="T30" fmla="*/ 1 w 112"/>
                  <a:gd name="T31" fmla="*/ 70 h 144"/>
                  <a:gd name="T32" fmla="*/ 3 w 112"/>
                  <a:gd name="T33" fmla="*/ 93 h 144"/>
                  <a:gd name="T34" fmla="*/ 12 w 112"/>
                  <a:gd name="T35" fmla="*/ 123 h 144"/>
                  <a:gd name="T36" fmla="*/ 33 w 112"/>
                  <a:gd name="T37" fmla="*/ 140 h 144"/>
                  <a:gd name="T38" fmla="*/ 47 w 112"/>
                  <a:gd name="T39" fmla="*/ 144 h 144"/>
                  <a:gd name="T40" fmla="*/ 65 w 112"/>
                  <a:gd name="T41" fmla="*/ 141 h 144"/>
                  <a:gd name="T42" fmla="*/ 84 w 112"/>
                  <a:gd name="T43" fmla="*/ 135 h 144"/>
                  <a:gd name="T44" fmla="*/ 100 w 112"/>
                  <a:gd name="T45" fmla="*/ 125 h 144"/>
                  <a:gd name="T46" fmla="*/ 112 w 112"/>
                  <a:gd name="T47" fmla="*/ 111 h 144"/>
                  <a:gd name="T48" fmla="*/ 92 w 112"/>
                  <a:gd name="T49" fmla="*/ 96 h 144"/>
                  <a:gd name="T50" fmla="*/ 79 w 112"/>
                  <a:gd name="T51" fmla="*/ 10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 h="144">
                    <a:moveTo>
                      <a:pt x="79" y="109"/>
                    </a:moveTo>
                    <a:cubicBezTo>
                      <a:pt x="74" y="112"/>
                      <a:pt x="69" y="115"/>
                      <a:pt x="64" y="116"/>
                    </a:cubicBezTo>
                    <a:cubicBezTo>
                      <a:pt x="53" y="117"/>
                      <a:pt x="45" y="116"/>
                      <a:pt x="39" y="111"/>
                    </a:cubicBezTo>
                    <a:cubicBezTo>
                      <a:pt x="33" y="106"/>
                      <a:pt x="30" y="99"/>
                      <a:pt x="29" y="88"/>
                    </a:cubicBezTo>
                    <a:cubicBezTo>
                      <a:pt x="28" y="66"/>
                      <a:pt x="28" y="66"/>
                      <a:pt x="28" y="66"/>
                    </a:cubicBezTo>
                    <a:cubicBezTo>
                      <a:pt x="27" y="55"/>
                      <a:pt x="29" y="47"/>
                      <a:pt x="34" y="40"/>
                    </a:cubicBezTo>
                    <a:cubicBezTo>
                      <a:pt x="39" y="33"/>
                      <a:pt x="47" y="29"/>
                      <a:pt x="57" y="27"/>
                    </a:cubicBezTo>
                    <a:cubicBezTo>
                      <a:pt x="63" y="26"/>
                      <a:pt x="68" y="26"/>
                      <a:pt x="73" y="28"/>
                    </a:cubicBezTo>
                    <a:cubicBezTo>
                      <a:pt x="78" y="29"/>
                      <a:pt x="83" y="32"/>
                      <a:pt x="87" y="35"/>
                    </a:cubicBezTo>
                    <a:cubicBezTo>
                      <a:pt x="105" y="15"/>
                      <a:pt x="105" y="15"/>
                      <a:pt x="105" y="15"/>
                    </a:cubicBezTo>
                    <a:cubicBezTo>
                      <a:pt x="101" y="11"/>
                      <a:pt x="97" y="8"/>
                      <a:pt x="92" y="5"/>
                    </a:cubicBezTo>
                    <a:cubicBezTo>
                      <a:pt x="87" y="3"/>
                      <a:pt x="81" y="1"/>
                      <a:pt x="75" y="1"/>
                    </a:cubicBezTo>
                    <a:cubicBezTo>
                      <a:pt x="68" y="0"/>
                      <a:pt x="62" y="1"/>
                      <a:pt x="55" y="2"/>
                    </a:cubicBezTo>
                    <a:cubicBezTo>
                      <a:pt x="43" y="4"/>
                      <a:pt x="32" y="8"/>
                      <a:pt x="24" y="14"/>
                    </a:cubicBezTo>
                    <a:cubicBezTo>
                      <a:pt x="16" y="20"/>
                      <a:pt x="10" y="28"/>
                      <a:pt x="6" y="38"/>
                    </a:cubicBezTo>
                    <a:cubicBezTo>
                      <a:pt x="2" y="47"/>
                      <a:pt x="0" y="58"/>
                      <a:pt x="1" y="70"/>
                    </a:cubicBezTo>
                    <a:cubicBezTo>
                      <a:pt x="3" y="93"/>
                      <a:pt x="3" y="93"/>
                      <a:pt x="3" y="93"/>
                    </a:cubicBezTo>
                    <a:cubicBezTo>
                      <a:pt x="4" y="105"/>
                      <a:pt x="7" y="115"/>
                      <a:pt x="12" y="123"/>
                    </a:cubicBezTo>
                    <a:cubicBezTo>
                      <a:pt x="17" y="131"/>
                      <a:pt x="24" y="137"/>
                      <a:pt x="33" y="140"/>
                    </a:cubicBezTo>
                    <a:cubicBezTo>
                      <a:pt x="42" y="143"/>
                      <a:pt x="47" y="144"/>
                      <a:pt x="47" y="144"/>
                    </a:cubicBezTo>
                    <a:cubicBezTo>
                      <a:pt x="47" y="144"/>
                      <a:pt x="53" y="143"/>
                      <a:pt x="65" y="141"/>
                    </a:cubicBezTo>
                    <a:cubicBezTo>
                      <a:pt x="72" y="140"/>
                      <a:pt x="78" y="138"/>
                      <a:pt x="84" y="135"/>
                    </a:cubicBezTo>
                    <a:cubicBezTo>
                      <a:pt x="90" y="132"/>
                      <a:pt x="96" y="129"/>
                      <a:pt x="100" y="125"/>
                    </a:cubicBezTo>
                    <a:cubicBezTo>
                      <a:pt x="105" y="121"/>
                      <a:pt x="109" y="116"/>
                      <a:pt x="112" y="111"/>
                    </a:cubicBezTo>
                    <a:cubicBezTo>
                      <a:pt x="92" y="96"/>
                      <a:pt x="92" y="96"/>
                      <a:pt x="92" y="96"/>
                    </a:cubicBezTo>
                    <a:cubicBezTo>
                      <a:pt x="88" y="101"/>
                      <a:pt x="84" y="105"/>
                      <a:pt x="79" y="109"/>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 name="Freeform 14"/>
              <p:cNvSpPr>
                <a:spLocks noEditPoints="1"/>
              </p:cNvSpPr>
              <p:nvPr/>
            </p:nvSpPr>
            <p:spPr bwMode="auto">
              <a:xfrm>
                <a:off x="6157913" y="1981200"/>
                <a:ext cx="417513" cy="547688"/>
              </a:xfrm>
              <a:custGeom>
                <a:avLst/>
                <a:gdLst>
                  <a:gd name="T0" fmla="*/ 96 w 111"/>
                  <a:gd name="T1" fmla="*/ 16 h 145"/>
                  <a:gd name="T2" fmla="*/ 77 w 111"/>
                  <a:gd name="T3" fmla="*/ 2 h 145"/>
                  <a:gd name="T4" fmla="*/ 48 w 111"/>
                  <a:gd name="T5" fmla="*/ 2 h 145"/>
                  <a:gd name="T6" fmla="*/ 21 w 111"/>
                  <a:gd name="T7" fmla="*/ 12 h 145"/>
                  <a:gd name="T8" fmla="*/ 2 w 111"/>
                  <a:gd name="T9" fmla="*/ 30 h 145"/>
                  <a:gd name="T10" fmla="*/ 22 w 111"/>
                  <a:gd name="T11" fmla="*/ 40 h 145"/>
                  <a:gd name="T12" fmla="*/ 35 w 111"/>
                  <a:gd name="T13" fmla="*/ 30 h 145"/>
                  <a:gd name="T14" fmla="*/ 51 w 111"/>
                  <a:gd name="T15" fmla="*/ 25 h 145"/>
                  <a:gd name="T16" fmla="*/ 71 w 111"/>
                  <a:gd name="T17" fmla="*/ 29 h 145"/>
                  <a:gd name="T18" fmla="*/ 80 w 111"/>
                  <a:gd name="T19" fmla="*/ 48 h 145"/>
                  <a:gd name="T20" fmla="*/ 80 w 111"/>
                  <a:gd name="T21" fmla="*/ 54 h 145"/>
                  <a:gd name="T22" fmla="*/ 43 w 111"/>
                  <a:gd name="T23" fmla="*/ 60 h 145"/>
                  <a:gd name="T24" fmla="*/ 10 w 111"/>
                  <a:gd name="T25" fmla="*/ 77 h 145"/>
                  <a:gd name="T26" fmla="*/ 1 w 111"/>
                  <a:gd name="T27" fmla="*/ 109 h 145"/>
                  <a:gd name="T28" fmla="*/ 15 w 111"/>
                  <a:gd name="T29" fmla="*/ 138 h 145"/>
                  <a:gd name="T30" fmla="*/ 53 w 111"/>
                  <a:gd name="T31" fmla="*/ 142 h 145"/>
                  <a:gd name="T32" fmla="*/ 68 w 111"/>
                  <a:gd name="T33" fmla="*/ 137 h 145"/>
                  <a:gd name="T34" fmla="*/ 80 w 111"/>
                  <a:gd name="T35" fmla="*/ 130 h 145"/>
                  <a:gd name="T36" fmla="*/ 85 w 111"/>
                  <a:gd name="T37" fmla="*/ 123 h 145"/>
                  <a:gd name="T38" fmla="*/ 86 w 111"/>
                  <a:gd name="T39" fmla="*/ 134 h 145"/>
                  <a:gd name="T40" fmla="*/ 111 w 111"/>
                  <a:gd name="T41" fmla="*/ 129 h 145"/>
                  <a:gd name="T42" fmla="*/ 104 w 111"/>
                  <a:gd name="T43" fmla="*/ 42 h 145"/>
                  <a:gd name="T44" fmla="*/ 96 w 111"/>
                  <a:gd name="T45" fmla="*/ 16 h 145"/>
                  <a:gd name="T46" fmla="*/ 77 w 111"/>
                  <a:gd name="T47" fmla="*/ 112 h 145"/>
                  <a:gd name="T48" fmla="*/ 54 w 111"/>
                  <a:gd name="T49" fmla="*/ 119 h 145"/>
                  <a:gd name="T50" fmla="*/ 34 w 111"/>
                  <a:gd name="T51" fmla="*/ 118 h 145"/>
                  <a:gd name="T52" fmla="*/ 26 w 111"/>
                  <a:gd name="T53" fmla="*/ 104 h 145"/>
                  <a:gd name="T54" fmla="*/ 30 w 111"/>
                  <a:gd name="T55" fmla="*/ 89 h 145"/>
                  <a:gd name="T56" fmla="*/ 45 w 111"/>
                  <a:gd name="T57" fmla="*/ 82 h 145"/>
                  <a:gd name="T58" fmla="*/ 81 w 111"/>
                  <a:gd name="T59" fmla="*/ 75 h 145"/>
                  <a:gd name="T60" fmla="*/ 83 w 111"/>
                  <a:gd name="T61" fmla="*/ 101 h 145"/>
                  <a:gd name="T62" fmla="*/ 83 w 111"/>
                  <a:gd name="T63" fmla="*/ 101 h 145"/>
                  <a:gd name="T64" fmla="*/ 77 w 111"/>
                  <a:gd name="T65" fmla="*/ 1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145">
                    <a:moveTo>
                      <a:pt x="96" y="16"/>
                    </a:moveTo>
                    <a:cubicBezTo>
                      <a:pt x="92" y="10"/>
                      <a:pt x="85" y="5"/>
                      <a:pt x="77" y="2"/>
                    </a:cubicBezTo>
                    <a:cubicBezTo>
                      <a:pt x="69" y="0"/>
                      <a:pt x="59" y="0"/>
                      <a:pt x="48" y="2"/>
                    </a:cubicBezTo>
                    <a:cubicBezTo>
                      <a:pt x="38" y="3"/>
                      <a:pt x="29" y="7"/>
                      <a:pt x="21" y="12"/>
                    </a:cubicBezTo>
                    <a:cubicBezTo>
                      <a:pt x="13" y="17"/>
                      <a:pt x="6" y="23"/>
                      <a:pt x="2" y="30"/>
                    </a:cubicBezTo>
                    <a:cubicBezTo>
                      <a:pt x="22" y="40"/>
                      <a:pt x="22" y="40"/>
                      <a:pt x="22" y="40"/>
                    </a:cubicBezTo>
                    <a:cubicBezTo>
                      <a:pt x="26" y="36"/>
                      <a:pt x="30" y="33"/>
                      <a:pt x="35" y="30"/>
                    </a:cubicBezTo>
                    <a:cubicBezTo>
                      <a:pt x="40" y="28"/>
                      <a:pt x="45" y="26"/>
                      <a:pt x="51" y="25"/>
                    </a:cubicBezTo>
                    <a:cubicBezTo>
                      <a:pt x="59" y="23"/>
                      <a:pt x="66" y="25"/>
                      <a:pt x="71" y="29"/>
                    </a:cubicBezTo>
                    <a:cubicBezTo>
                      <a:pt x="76" y="33"/>
                      <a:pt x="79" y="39"/>
                      <a:pt x="80" y="48"/>
                    </a:cubicBezTo>
                    <a:cubicBezTo>
                      <a:pt x="80" y="54"/>
                      <a:pt x="80" y="54"/>
                      <a:pt x="80" y="54"/>
                    </a:cubicBezTo>
                    <a:cubicBezTo>
                      <a:pt x="43" y="60"/>
                      <a:pt x="43" y="60"/>
                      <a:pt x="43" y="60"/>
                    </a:cubicBezTo>
                    <a:cubicBezTo>
                      <a:pt x="28" y="63"/>
                      <a:pt x="17" y="69"/>
                      <a:pt x="10" y="77"/>
                    </a:cubicBezTo>
                    <a:cubicBezTo>
                      <a:pt x="3" y="85"/>
                      <a:pt x="0" y="95"/>
                      <a:pt x="1" y="109"/>
                    </a:cubicBezTo>
                    <a:cubicBezTo>
                      <a:pt x="2" y="123"/>
                      <a:pt x="7" y="132"/>
                      <a:pt x="15" y="138"/>
                    </a:cubicBezTo>
                    <a:cubicBezTo>
                      <a:pt x="24" y="143"/>
                      <a:pt x="37" y="145"/>
                      <a:pt x="53" y="142"/>
                    </a:cubicBezTo>
                    <a:cubicBezTo>
                      <a:pt x="59" y="141"/>
                      <a:pt x="64" y="139"/>
                      <a:pt x="68" y="137"/>
                    </a:cubicBezTo>
                    <a:cubicBezTo>
                      <a:pt x="73" y="135"/>
                      <a:pt x="76" y="133"/>
                      <a:pt x="80" y="130"/>
                    </a:cubicBezTo>
                    <a:cubicBezTo>
                      <a:pt x="82" y="128"/>
                      <a:pt x="83" y="126"/>
                      <a:pt x="85" y="123"/>
                    </a:cubicBezTo>
                    <a:cubicBezTo>
                      <a:pt x="86" y="134"/>
                      <a:pt x="86" y="134"/>
                      <a:pt x="86" y="134"/>
                    </a:cubicBezTo>
                    <a:cubicBezTo>
                      <a:pt x="111" y="129"/>
                      <a:pt x="111" y="129"/>
                      <a:pt x="111" y="129"/>
                    </a:cubicBezTo>
                    <a:cubicBezTo>
                      <a:pt x="104" y="42"/>
                      <a:pt x="104" y="42"/>
                      <a:pt x="104" y="42"/>
                    </a:cubicBezTo>
                    <a:cubicBezTo>
                      <a:pt x="104" y="32"/>
                      <a:pt x="101" y="23"/>
                      <a:pt x="96" y="16"/>
                    </a:cubicBezTo>
                    <a:close/>
                    <a:moveTo>
                      <a:pt x="77" y="112"/>
                    </a:moveTo>
                    <a:cubicBezTo>
                      <a:pt x="72" y="115"/>
                      <a:pt x="64" y="118"/>
                      <a:pt x="54" y="119"/>
                    </a:cubicBezTo>
                    <a:cubicBezTo>
                      <a:pt x="45" y="121"/>
                      <a:pt x="38" y="121"/>
                      <a:pt x="34" y="118"/>
                    </a:cubicBezTo>
                    <a:cubicBezTo>
                      <a:pt x="29" y="116"/>
                      <a:pt x="26" y="111"/>
                      <a:pt x="26" y="104"/>
                    </a:cubicBezTo>
                    <a:cubicBezTo>
                      <a:pt x="25" y="98"/>
                      <a:pt x="27" y="93"/>
                      <a:pt x="30" y="89"/>
                    </a:cubicBezTo>
                    <a:cubicBezTo>
                      <a:pt x="33" y="85"/>
                      <a:pt x="38" y="83"/>
                      <a:pt x="45" y="82"/>
                    </a:cubicBezTo>
                    <a:cubicBezTo>
                      <a:pt x="81" y="75"/>
                      <a:pt x="81" y="75"/>
                      <a:pt x="81" y="75"/>
                    </a:cubicBezTo>
                    <a:cubicBezTo>
                      <a:pt x="83" y="101"/>
                      <a:pt x="83" y="101"/>
                      <a:pt x="83" y="101"/>
                    </a:cubicBezTo>
                    <a:cubicBezTo>
                      <a:pt x="83" y="101"/>
                      <a:pt x="83" y="101"/>
                      <a:pt x="83" y="101"/>
                    </a:cubicBezTo>
                    <a:cubicBezTo>
                      <a:pt x="84" y="105"/>
                      <a:pt x="81" y="109"/>
                      <a:pt x="77" y="112"/>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15"/>
              <p:cNvSpPr>
                <a:spLocks/>
              </p:cNvSpPr>
              <p:nvPr/>
            </p:nvSpPr>
            <p:spPr bwMode="auto">
              <a:xfrm>
                <a:off x="6784976" y="1735138"/>
                <a:ext cx="266700" cy="668338"/>
              </a:xfrm>
              <a:custGeom>
                <a:avLst/>
                <a:gdLst>
                  <a:gd name="T0" fmla="*/ 56 w 71"/>
                  <a:gd name="T1" fmla="*/ 149 h 177"/>
                  <a:gd name="T2" fmla="*/ 50 w 71"/>
                  <a:gd name="T3" fmla="*/ 147 h 177"/>
                  <a:gd name="T4" fmla="*/ 48 w 71"/>
                  <a:gd name="T5" fmla="*/ 140 h 177"/>
                  <a:gd name="T6" fmla="*/ 42 w 71"/>
                  <a:gd name="T7" fmla="*/ 64 h 177"/>
                  <a:gd name="T8" fmla="*/ 63 w 71"/>
                  <a:gd name="T9" fmla="*/ 60 h 177"/>
                  <a:gd name="T10" fmla="*/ 61 w 71"/>
                  <a:gd name="T11" fmla="*/ 36 h 177"/>
                  <a:gd name="T12" fmla="*/ 41 w 71"/>
                  <a:gd name="T13" fmla="*/ 40 h 177"/>
                  <a:gd name="T14" fmla="*/ 38 w 71"/>
                  <a:gd name="T15" fmla="*/ 0 h 177"/>
                  <a:gd name="T16" fmla="*/ 11 w 71"/>
                  <a:gd name="T17" fmla="*/ 5 h 177"/>
                  <a:gd name="T18" fmla="*/ 14 w 71"/>
                  <a:gd name="T19" fmla="*/ 45 h 177"/>
                  <a:gd name="T20" fmla="*/ 0 w 71"/>
                  <a:gd name="T21" fmla="*/ 47 h 177"/>
                  <a:gd name="T22" fmla="*/ 2 w 71"/>
                  <a:gd name="T23" fmla="*/ 71 h 177"/>
                  <a:gd name="T24" fmla="*/ 16 w 71"/>
                  <a:gd name="T25" fmla="*/ 68 h 177"/>
                  <a:gd name="T26" fmla="*/ 22 w 71"/>
                  <a:gd name="T27" fmla="*/ 145 h 177"/>
                  <a:gd name="T28" fmla="*/ 31 w 71"/>
                  <a:gd name="T29" fmla="*/ 170 h 177"/>
                  <a:gd name="T30" fmla="*/ 56 w 71"/>
                  <a:gd name="T31" fmla="*/ 175 h 177"/>
                  <a:gd name="T32" fmla="*/ 71 w 71"/>
                  <a:gd name="T33" fmla="*/ 172 h 177"/>
                  <a:gd name="T34" fmla="*/ 69 w 71"/>
                  <a:gd name="T35" fmla="*/ 147 h 177"/>
                  <a:gd name="T36" fmla="*/ 56 w 71"/>
                  <a:gd name="T37" fmla="*/ 14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177">
                    <a:moveTo>
                      <a:pt x="56" y="149"/>
                    </a:moveTo>
                    <a:cubicBezTo>
                      <a:pt x="54" y="149"/>
                      <a:pt x="52" y="149"/>
                      <a:pt x="50" y="147"/>
                    </a:cubicBezTo>
                    <a:cubicBezTo>
                      <a:pt x="49" y="146"/>
                      <a:pt x="48" y="143"/>
                      <a:pt x="48" y="140"/>
                    </a:cubicBezTo>
                    <a:cubicBezTo>
                      <a:pt x="42" y="64"/>
                      <a:pt x="42" y="64"/>
                      <a:pt x="42" y="64"/>
                    </a:cubicBezTo>
                    <a:cubicBezTo>
                      <a:pt x="63" y="60"/>
                      <a:pt x="63" y="60"/>
                      <a:pt x="63" y="60"/>
                    </a:cubicBezTo>
                    <a:cubicBezTo>
                      <a:pt x="61" y="36"/>
                      <a:pt x="61" y="36"/>
                      <a:pt x="61" y="36"/>
                    </a:cubicBezTo>
                    <a:cubicBezTo>
                      <a:pt x="41" y="40"/>
                      <a:pt x="41" y="40"/>
                      <a:pt x="41" y="40"/>
                    </a:cubicBezTo>
                    <a:cubicBezTo>
                      <a:pt x="38" y="0"/>
                      <a:pt x="38" y="0"/>
                      <a:pt x="38" y="0"/>
                    </a:cubicBezTo>
                    <a:cubicBezTo>
                      <a:pt x="11" y="5"/>
                      <a:pt x="11" y="5"/>
                      <a:pt x="11" y="5"/>
                    </a:cubicBezTo>
                    <a:cubicBezTo>
                      <a:pt x="14" y="45"/>
                      <a:pt x="14" y="45"/>
                      <a:pt x="14" y="45"/>
                    </a:cubicBezTo>
                    <a:cubicBezTo>
                      <a:pt x="0" y="47"/>
                      <a:pt x="0" y="47"/>
                      <a:pt x="0" y="47"/>
                    </a:cubicBezTo>
                    <a:cubicBezTo>
                      <a:pt x="2" y="71"/>
                      <a:pt x="2" y="71"/>
                      <a:pt x="2" y="71"/>
                    </a:cubicBezTo>
                    <a:cubicBezTo>
                      <a:pt x="16" y="68"/>
                      <a:pt x="16" y="68"/>
                      <a:pt x="16" y="68"/>
                    </a:cubicBezTo>
                    <a:cubicBezTo>
                      <a:pt x="22" y="145"/>
                      <a:pt x="22" y="145"/>
                      <a:pt x="22" y="145"/>
                    </a:cubicBezTo>
                    <a:cubicBezTo>
                      <a:pt x="22" y="156"/>
                      <a:pt x="26" y="165"/>
                      <a:pt x="31" y="170"/>
                    </a:cubicBezTo>
                    <a:cubicBezTo>
                      <a:pt x="37" y="175"/>
                      <a:pt x="45" y="177"/>
                      <a:pt x="56" y="175"/>
                    </a:cubicBezTo>
                    <a:cubicBezTo>
                      <a:pt x="71" y="172"/>
                      <a:pt x="71" y="172"/>
                      <a:pt x="71" y="172"/>
                    </a:cubicBezTo>
                    <a:cubicBezTo>
                      <a:pt x="69" y="147"/>
                      <a:pt x="69" y="147"/>
                      <a:pt x="69" y="147"/>
                    </a:cubicBezTo>
                    <a:lnTo>
                      <a:pt x="56" y="149"/>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16"/>
              <p:cNvSpPr>
                <a:spLocks/>
              </p:cNvSpPr>
              <p:nvPr/>
            </p:nvSpPr>
            <p:spPr bwMode="auto">
              <a:xfrm>
                <a:off x="7288213" y="1803400"/>
                <a:ext cx="134938" cy="528638"/>
              </a:xfrm>
              <a:custGeom>
                <a:avLst/>
                <a:gdLst>
                  <a:gd name="T0" fmla="*/ 0 w 85"/>
                  <a:gd name="T1" fmla="*/ 12 h 333"/>
                  <a:gd name="T2" fmla="*/ 24 w 85"/>
                  <a:gd name="T3" fmla="*/ 333 h 333"/>
                  <a:gd name="T4" fmla="*/ 85 w 85"/>
                  <a:gd name="T5" fmla="*/ 321 h 333"/>
                  <a:gd name="T6" fmla="*/ 62 w 85"/>
                  <a:gd name="T7" fmla="*/ 0 h 333"/>
                  <a:gd name="T8" fmla="*/ 0 w 85"/>
                  <a:gd name="T9" fmla="*/ 12 h 333"/>
                </a:gdLst>
                <a:ahLst/>
                <a:cxnLst>
                  <a:cxn ang="0">
                    <a:pos x="T0" y="T1"/>
                  </a:cxn>
                  <a:cxn ang="0">
                    <a:pos x="T2" y="T3"/>
                  </a:cxn>
                  <a:cxn ang="0">
                    <a:pos x="T4" y="T5"/>
                  </a:cxn>
                  <a:cxn ang="0">
                    <a:pos x="T6" y="T7"/>
                  </a:cxn>
                  <a:cxn ang="0">
                    <a:pos x="T8" y="T9"/>
                  </a:cxn>
                </a:cxnLst>
                <a:rect l="0" t="0" r="r" b="b"/>
                <a:pathLst>
                  <a:path w="85" h="333">
                    <a:moveTo>
                      <a:pt x="0" y="12"/>
                    </a:moveTo>
                    <a:lnTo>
                      <a:pt x="24" y="333"/>
                    </a:lnTo>
                    <a:lnTo>
                      <a:pt x="85" y="321"/>
                    </a:lnTo>
                    <a:lnTo>
                      <a:pt x="62" y="0"/>
                    </a:lnTo>
                    <a:lnTo>
                      <a:pt x="0" y="12"/>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17"/>
              <p:cNvSpPr>
                <a:spLocks/>
              </p:cNvSpPr>
              <p:nvPr/>
            </p:nvSpPr>
            <p:spPr bwMode="auto">
              <a:xfrm>
                <a:off x="7273926" y="1600200"/>
                <a:ext cx="104775" cy="117475"/>
              </a:xfrm>
              <a:custGeom>
                <a:avLst/>
                <a:gdLst>
                  <a:gd name="T0" fmla="*/ 61 w 66"/>
                  <a:gd name="T1" fmla="*/ 0 h 74"/>
                  <a:gd name="T2" fmla="*/ 0 w 66"/>
                  <a:gd name="T3" fmla="*/ 12 h 74"/>
                  <a:gd name="T4" fmla="*/ 4 w 66"/>
                  <a:gd name="T5" fmla="*/ 74 h 74"/>
                  <a:gd name="T6" fmla="*/ 66 w 66"/>
                  <a:gd name="T7" fmla="*/ 64 h 74"/>
                  <a:gd name="T8" fmla="*/ 61 w 66"/>
                  <a:gd name="T9" fmla="*/ 0 h 74"/>
                </a:gdLst>
                <a:ahLst/>
                <a:cxnLst>
                  <a:cxn ang="0">
                    <a:pos x="T0" y="T1"/>
                  </a:cxn>
                  <a:cxn ang="0">
                    <a:pos x="T2" y="T3"/>
                  </a:cxn>
                  <a:cxn ang="0">
                    <a:pos x="T4" y="T5"/>
                  </a:cxn>
                  <a:cxn ang="0">
                    <a:pos x="T6" y="T7"/>
                  </a:cxn>
                  <a:cxn ang="0">
                    <a:pos x="T8" y="T9"/>
                  </a:cxn>
                </a:cxnLst>
                <a:rect l="0" t="0" r="r" b="b"/>
                <a:pathLst>
                  <a:path w="66" h="74">
                    <a:moveTo>
                      <a:pt x="61" y="0"/>
                    </a:moveTo>
                    <a:lnTo>
                      <a:pt x="0" y="12"/>
                    </a:lnTo>
                    <a:lnTo>
                      <a:pt x="4" y="74"/>
                    </a:lnTo>
                    <a:lnTo>
                      <a:pt x="66" y="64"/>
                    </a:lnTo>
                    <a:lnTo>
                      <a:pt x="61" y="0"/>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18"/>
              <p:cNvSpPr>
                <a:spLocks noEditPoints="1"/>
              </p:cNvSpPr>
              <p:nvPr/>
            </p:nvSpPr>
            <p:spPr bwMode="auto">
              <a:xfrm>
                <a:off x="7670801" y="1701800"/>
                <a:ext cx="428625" cy="539750"/>
              </a:xfrm>
              <a:custGeom>
                <a:avLst/>
                <a:gdLst>
                  <a:gd name="T0" fmla="*/ 112 w 114"/>
                  <a:gd name="T1" fmla="*/ 50 h 143"/>
                  <a:gd name="T2" fmla="*/ 103 w 114"/>
                  <a:gd name="T3" fmla="*/ 20 h 143"/>
                  <a:gd name="T4" fmla="*/ 82 w 114"/>
                  <a:gd name="T5" fmla="*/ 4 h 143"/>
                  <a:gd name="T6" fmla="*/ 52 w 114"/>
                  <a:gd name="T7" fmla="*/ 2 h 143"/>
                  <a:gd name="T8" fmla="*/ 23 w 114"/>
                  <a:gd name="T9" fmla="*/ 14 h 143"/>
                  <a:gd name="T10" fmla="*/ 5 w 114"/>
                  <a:gd name="T11" fmla="*/ 38 h 143"/>
                  <a:gd name="T12" fmla="*/ 1 w 114"/>
                  <a:gd name="T13" fmla="*/ 70 h 143"/>
                  <a:gd name="T14" fmla="*/ 3 w 114"/>
                  <a:gd name="T15" fmla="*/ 92 h 143"/>
                  <a:gd name="T16" fmla="*/ 12 w 114"/>
                  <a:gd name="T17" fmla="*/ 123 h 143"/>
                  <a:gd name="T18" fmla="*/ 32 w 114"/>
                  <a:gd name="T19" fmla="*/ 140 h 143"/>
                  <a:gd name="T20" fmla="*/ 62 w 114"/>
                  <a:gd name="T21" fmla="*/ 141 h 143"/>
                  <a:gd name="T22" fmla="*/ 92 w 114"/>
                  <a:gd name="T23" fmla="*/ 129 h 143"/>
                  <a:gd name="T24" fmla="*/ 109 w 114"/>
                  <a:gd name="T25" fmla="*/ 106 h 143"/>
                  <a:gd name="T26" fmla="*/ 113 w 114"/>
                  <a:gd name="T27" fmla="*/ 73 h 143"/>
                  <a:gd name="T28" fmla="*/ 112 w 114"/>
                  <a:gd name="T29" fmla="*/ 50 h 143"/>
                  <a:gd name="T30" fmla="*/ 81 w 114"/>
                  <a:gd name="T31" fmla="*/ 103 h 143"/>
                  <a:gd name="T32" fmla="*/ 60 w 114"/>
                  <a:gd name="T33" fmla="*/ 116 h 143"/>
                  <a:gd name="T34" fmla="*/ 39 w 114"/>
                  <a:gd name="T35" fmla="*/ 111 h 143"/>
                  <a:gd name="T36" fmla="*/ 29 w 114"/>
                  <a:gd name="T37" fmla="*/ 88 h 143"/>
                  <a:gd name="T38" fmla="*/ 28 w 114"/>
                  <a:gd name="T39" fmla="*/ 66 h 143"/>
                  <a:gd name="T40" fmla="*/ 33 w 114"/>
                  <a:gd name="T41" fmla="*/ 40 h 143"/>
                  <a:gd name="T42" fmla="*/ 54 w 114"/>
                  <a:gd name="T43" fmla="*/ 27 h 143"/>
                  <a:gd name="T44" fmla="*/ 76 w 114"/>
                  <a:gd name="T45" fmla="*/ 32 h 143"/>
                  <a:gd name="T46" fmla="*/ 85 w 114"/>
                  <a:gd name="T47" fmla="*/ 55 h 143"/>
                  <a:gd name="T48" fmla="*/ 87 w 114"/>
                  <a:gd name="T49" fmla="*/ 78 h 143"/>
                  <a:gd name="T50" fmla="*/ 81 w 114"/>
                  <a:gd name="T51" fmla="*/ 10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143">
                    <a:moveTo>
                      <a:pt x="112" y="50"/>
                    </a:moveTo>
                    <a:cubicBezTo>
                      <a:pt x="111" y="38"/>
                      <a:pt x="108" y="28"/>
                      <a:pt x="103" y="20"/>
                    </a:cubicBezTo>
                    <a:cubicBezTo>
                      <a:pt x="98" y="12"/>
                      <a:pt x="91" y="7"/>
                      <a:pt x="82" y="4"/>
                    </a:cubicBezTo>
                    <a:cubicBezTo>
                      <a:pt x="74" y="1"/>
                      <a:pt x="64" y="0"/>
                      <a:pt x="52" y="2"/>
                    </a:cubicBezTo>
                    <a:cubicBezTo>
                      <a:pt x="41" y="4"/>
                      <a:pt x="31" y="8"/>
                      <a:pt x="23" y="14"/>
                    </a:cubicBezTo>
                    <a:cubicBezTo>
                      <a:pt x="15" y="20"/>
                      <a:pt x="9" y="28"/>
                      <a:pt x="5" y="38"/>
                    </a:cubicBezTo>
                    <a:cubicBezTo>
                      <a:pt x="2" y="47"/>
                      <a:pt x="0" y="58"/>
                      <a:pt x="1" y="70"/>
                    </a:cubicBezTo>
                    <a:cubicBezTo>
                      <a:pt x="3" y="92"/>
                      <a:pt x="3" y="92"/>
                      <a:pt x="3" y="92"/>
                    </a:cubicBezTo>
                    <a:cubicBezTo>
                      <a:pt x="4" y="105"/>
                      <a:pt x="7" y="115"/>
                      <a:pt x="12" y="123"/>
                    </a:cubicBezTo>
                    <a:cubicBezTo>
                      <a:pt x="17" y="131"/>
                      <a:pt x="23" y="137"/>
                      <a:pt x="32" y="140"/>
                    </a:cubicBezTo>
                    <a:cubicBezTo>
                      <a:pt x="41" y="143"/>
                      <a:pt x="51" y="143"/>
                      <a:pt x="62" y="141"/>
                    </a:cubicBezTo>
                    <a:cubicBezTo>
                      <a:pt x="74" y="139"/>
                      <a:pt x="84" y="135"/>
                      <a:pt x="92" y="129"/>
                    </a:cubicBezTo>
                    <a:cubicBezTo>
                      <a:pt x="99" y="123"/>
                      <a:pt x="105" y="115"/>
                      <a:pt x="109" y="106"/>
                    </a:cubicBezTo>
                    <a:cubicBezTo>
                      <a:pt x="113" y="96"/>
                      <a:pt x="114" y="85"/>
                      <a:pt x="113" y="73"/>
                    </a:cubicBezTo>
                    <a:lnTo>
                      <a:pt x="112" y="50"/>
                    </a:lnTo>
                    <a:close/>
                    <a:moveTo>
                      <a:pt x="81" y="103"/>
                    </a:moveTo>
                    <a:cubicBezTo>
                      <a:pt x="77" y="110"/>
                      <a:pt x="70" y="114"/>
                      <a:pt x="60" y="116"/>
                    </a:cubicBezTo>
                    <a:cubicBezTo>
                      <a:pt x="51" y="118"/>
                      <a:pt x="44" y="116"/>
                      <a:pt x="39" y="111"/>
                    </a:cubicBezTo>
                    <a:cubicBezTo>
                      <a:pt x="33" y="106"/>
                      <a:pt x="30" y="98"/>
                      <a:pt x="29" y="88"/>
                    </a:cubicBezTo>
                    <a:cubicBezTo>
                      <a:pt x="28" y="66"/>
                      <a:pt x="28" y="66"/>
                      <a:pt x="28" y="66"/>
                    </a:cubicBezTo>
                    <a:cubicBezTo>
                      <a:pt x="27" y="55"/>
                      <a:pt x="29" y="46"/>
                      <a:pt x="33" y="40"/>
                    </a:cubicBezTo>
                    <a:cubicBezTo>
                      <a:pt x="38" y="33"/>
                      <a:pt x="45" y="29"/>
                      <a:pt x="54" y="27"/>
                    </a:cubicBezTo>
                    <a:cubicBezTo>
                      <a:pt x="63" y="26"/>
                      <a:pt x="71" y="27"/>
                      <a:pt x="76" y="32"/>
                    </a:cubicBezTo>
                    <a:cubicBezTo>
                      <a:pt x="81" y="37"/>
                      <a:pt x="85" y="45"/>
                      <a:pt x="85" y="55"/>
                    </a:cubicBezTo>
                    <a:cubicBezTo>
                      <a:pt x="87" y="78"/>
                      <a:pt x="87" y="78"/>
                      <a:pt x="87" y="78"/>
                    </a:cubicBezTo>
                    <a:cubicBezTo>
                      <a:pt x="88" y="88"/>
                      <a:pt x="86" y="97"/>
                      <a:pt x="81" y="103"/>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 name="Freeform 19"/>
              <p:cNvSpPr>
                <a:spLocks/>
              </p:cNvSpPr>
              <p:nvPr/>
            </p:nvSpPr>
            <p:spPr bwMode="auto">
              <a:xfrm>
                <a:off x="8355013" y="1570038"/>
                <a:ext cx="438150" cy="569913"/>
              </a:xfrm>
              <a:custGeom>
                <a:avLst/>
                <a:gdLst>
                  <a:gd name="T0" fmla="*/ 111 w 117"/>
                  <a:gd name="T1" fmla="*/ 49 h 151"/>
                  <a:gd name="T2" fmla="*/ 96 w 117"/>
                  <a:gd name="T3" fmla="*/ 11 h 151"/>
                  <a:gd name="T4" fmla="*/ 61 w 117"/>
                  <a:gd name="T5" fmla="*/ 3 h 151"/>
                  <a:gd name="T6" fmla="*/ 40 w 117"/>
                  <a:gd name="T7" fmla="*/ 13 h 151"/>
                  <a:gd name="T8" fmla="*/ 27 w 117"/>
                  <a:gd name="T9" fmla="*/ 30 h 151"/>
                  <a:gd name="T10" fmla="*/ 26 w 117"/>
                  <a:gd name="T11" fmla="*/ 11 h 151"/>
                  <a:gd name="T12" fmla="*/ 0 w 117"/>
                  <a:gd name="T13" fmla="*/ 16 h 151"/>
                  <a:gd name="T14" fmla="*/ 10 w 117"/>
                  <a:gd name="T15" fmla="*/ 151 h 151"/>
                  <a:gd name="T16" fmla="*/ 36 w 117"/>
                  <a:gd name="T17" fmla="*/ 146 h 151"/>
                  <a:gd name="T18" fmla="*/ 30 w 117"/>
                  <a:gd name="T19" fmla="*/ 61 h 151"/>
                  <a:gd name="T20" fmla="*/ 30 w 117"/>
                  <a:gd name="T21" fmla="*/ 61 h 151"/>
                  <a:gd name="T22" fmla="*/ 35 w 117"/>
                  <a:gd name="T23" fmla="*/ 40 h 151"/>
                  <a:gd name="T24" fmla="*/ 55 w 117"/>
                  <a:gd name="T25" fmla="*/ 29 h 151"/>
                  <a:gd name="T26" fmla="*/ 76 w 117"/>
                  <a:gd name="T27" fmla="*/ 34 h 151"/>
                  <a:gd name="T28" fmla="*/ 85 w 117"/>
                  <a:gd name="T29" fmla="*/ 54 h 151"/>
                  <a:gd name="T30" fmla="*/ 91 w 117"/>
                  <a:gd name="T31" fmla="*/ 136 h 151"/>
                  <a:gd name="T32" fmla="*/ 117 w 117"/>
                  <a:gd name="T33" fmla="*/ 131 h 151"/>
                  <a:gd name="T34" fmla="*/ 111 w 117"/>
                  <a:gd name="T35" fmla="*/ 4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151">
                    <a:moveTo>
                      <a:pt x="111" y="49"/>
                    </a:moveTo>
                    <a:cubicBezTo>
                      <a:pt x="110" y="32"/>
                      <a:pt x="105" y="19"/>
                      <a:pt x="96" y="11"/>
                    </a:cubicBezTo>
                    <a:cubicBezTo>
                      <a:pt x="88" y="3"/>
                      <a:pt x="76" y="0"/>
                      <a:pt x="61" y="3"/>
                    </a:cubicBezTo>
                    <a:cubicBezTo>
                      <a:pt x="53" y="4"/>
                      <a:pt x="46" y="8"/>
                      <a:pt x="40" y="13"/>
                    </a:cubicBezTo>
                    <a:cubicBezTo>
                      <a:pt x="35" y="18"/>
                      <a:pt x="31" y="23"/>
                      <a:pt x="27" y="30"/>
                    </a:cubicBezTo>
                    <a:cubicBezTo>
                      <a:pt x="26" y="11"/>
                      <a:pt x="26" y="11"/>
                      <a:pt x="26" y="11"/>
                    </a:cubicBezTo>
                    <a:cubicBezTo>
                      <a:pt x="0" y="16"/>
                      <a:pt x="0" y="16"/>
                      <a:pt x="0" y="16"/>
                    </a:cubicBezTo>
                    <a:cubicBezTo>
                      <a:pt x="10" y="151"/>
                      <a:pt x="10" y="151"/>
                      <a:pt x="10" y="151"/>
                    </a:cubicBezTo>
                    <a:cubicBezTo>
                      <a:pt x="36" y="146"/>
                      <a:pt x="36" y="146"/>
                      <a:pt x="36" y="146"/>
                    </a:cubicBezTo>
                    <a:cubicBezTo>
                      <a:pt x="30" y="61"/>
                      <a:pt x="30" y="61"/>
                      <a:pt x="30" y="61"/>
                    </a:cubicBezTo>
                    <a:cubicBezTo>
                      <a:pt x="30" y="61"/>
                      <a:pt x="30" y="61"/>
                      <a:pt x="30" y="61"/>
                    </a:cubicBezTo>
                    <a:cubicBezTo>
                      <a:pt x="29" y="52"/>
                      <a:pt x="31" y="45"/>
                      <a:pt x="35" y="40"/>
                    </a:cubicBezTo>
                    <a:cubicBezTo>
                      <a:pt x="40" y="34"/>
                      <a:pt x="46" y="31"/>
                      <a:pt x="55" y="29"/>
                    </a:cubicBezTo>
                    <a:cubicBezTo>
                      <a:pt x="64" y="28"/>
                      <a:pt x="71" y="29"/>
                      <a:pt x="76" y="34"/>
                    </a:cubicBezTo>
                    <a:cubicBezTo>
                      <a:pt x="81" y="38"/>
                      <a:pt x="84" y="45"/>
                      <a:pt x="85" y="54"/>
                    </a:cubicBezTo>
                    <a:cubicBezTo>
                      <a:pt x="91" y="136"/>
                      <a:pt x="91" y="136"/>
                      <a:pt x="91" y="136"/>
                    </a:cubicBezTo>
                    <a:cubicBezTo>
                      <a:pt x="117" y="131"/>
                      <a:pt x="117" y="131"/>
                      <a:pt x="117" y="131"/>
                    </a:cubicBezTo>
                    <a:lnTo>
                      <a:pt x="111" y="49"/>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spTree>
    <p:extLst>
      <p:ext uri="{BB962C8B-B14F-4D97-AF65-F5344CB8AC3E}">
        <p14:creationId xmlns:p14="http://schemas.microsoft.com/office/powerpoint/2010/main" val="199250094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キスト中央：LA">
    <p:bg bwMode="gray">
      <p:bgRef idx="1001">
        <a:schemeClr val="bg1"/>
      </p:bgRef>
    </p:bg>
    <p:spTree>
      <p:nvGrpSpPr>
        <p:cNvPr id="1" name=""/>
        <p:cNvGrpSpPr/>
        <p:nvPr/>
      </p:nvGrpSpPr>
      <p:grpSpPr>
        <a:xfrm>
          <a:off x="0" y="0"/>
          <a:ext cx="0" cy="0"/>
          <a:chOff x="0" y="0"/>
          <a:chExt cx="0" cy="0"/>
        </a:xfrm>
      </p:grpSpPr>
      <p:sp>
        <p:nvSpPr>
          <p:cNvPr id="6" name="テキスト プレースホルダー"/>
          <p:cNvSpPr>
            <a:spLocks noGrp="1"/>
          </p:cNvSpPr>
          <p:nvPr>
            <p:ph type="body" sz="quarter" idx="12" hasCustomPrompt="1"/>
          </p:nvPr>
        </p:nvSpPr>
        <p:spPr bwMode="gray">
          <a:xfrm>
            <a:off x="1237800" y="2551175"/>
            <a:ext cx="7430400" cy="1578373"/>
          </a:xfrm>
          <a:prstGeom prst="rect">
            <a:avLst/>
          </a:prstGeom>
        </p:spPr>
        <p:txBody>
          <a:bodyPr anchor="ctr"/>
          <a:lstStyle>
            <a:lvl1pPr algn="ctr">
              <a:spcBef>
                <a:spcPts val="300"/>
              </a:spcBef>
              <a:spcAft>
                <a:spcPts val="300"/>
              </a:spcAft>
              <a:defRPr sz="4400"/>
            </a:lvl1pPr>
          </a:lstStyle>
          <a:p>
            <a:pPr lvl="0"/>
            <a:r>
              <a:rPr kumimoji="1" lang="ja-JP" altLang="en-US" dirty="0"/>
              <a:t>テキストを入力</a:t>
            </a:r>
          </a:p>
        </p:txBody>
      </p:sp>
      <p:sp>
        <p:nvSpPr>
          <p:cNvPr id="9"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7" name="テキスト ボックス 6"/>
          <p:cNvSpPr txBox="1"/>
          <p:nvPr/>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sp>
        <p:nvSpPr>
          <p:cNvPr id="5" name="Header（基本版／左）"/>
          <p:cNvSpPr>
            <a:spLocks noGrp="1"/>
          </p:cNvSpPr>
          <p:nvPr>
            <p:ph type="body" sz="quarter" idx="15" hasCustomPrompt="1"/>
          </p:nvPr>
        </p:nvSpPr>
        <p:spPr bwMode="gray">
          <a:xfrm>
            <a:off x="417000" y="1016000"/>
            <a:ext cx="4356000" cy="465931"/>
          </a:xfrm>
          <a:prstGeom prst="rect">
            <a:avLst/>
          </a:prstGeom>
        </p:spPr>
        <p:txBody>
          <a:bodyPr vert="horz" wrap="none" lIns="72000" tIns="0" rIns="0" bIns="0" rtlCol="0" anchor="ctr">
            <a:noAutofit/>
          </a:bodyPr>
          <a:lstStyle>
            <a:lvl1pPr>
              <a:defRPr lang="ja-JP" altLang="en-US" sz="2000" b="1" baseline="0" dirty="0">
                <a:solidFill>
                  <a:schemeClr val="tx1"/>
                </a:solidFill>
              </a:defRPr>
            </a:lvl1pPr>
          </a:lstStyle>
          <a:p>
            <a:pPr lvl="0">
              <a:lnSpc>
                <a:spcPct val="100000"/>
              </a:lnSpc>
              <a:spcBef>
                <a:spcPts val="0"/>
              </a:spcBef>
            </a:pPr>
            <a:r>
              <a:rPr kumimoji="1" lang="en-US" altLang="ja-JP" dirty="0"/>
              <a:t>Header</a:t>
            </a:r>
            <a:r>
              <a:rPr kumimoji="1" lang="ja-JP" altLang="en-US" dirty="0"/>
              <a:t>（スライドタイトル／</a:t>
            </a:r>
            <a:r>
              <a:rPr kumimoji="1" lang="en-US" altLang="ja-JP" dirty="0"/>
              <a:t>20pt</a:t>
            </a:r>
            <a:r>
              <a:rPr kumimoji="1" lang="ja-JP" altLang="en-US" dirty="0"/>
              <a:t> 太字）</a:t>
            </a:r>
          </a:p>
        </p:txBody>
      </p:sp>
      <p:sp>
        <p:nvSpPr>
          <p:cNvPr id="8" name="キーメッセージ"/>
          <p:cNvSpPr>
            <a:spLocks noGrp="1"/>
          </p:cNvSpPr>
          <p:nvPr>
            <p:ph type="title" hasCustomPrompt="1"/>
          </p:nvPr>
        </p:nvSpPr>
        <p:spPr bwMode="gray">
          <a:xfrm>
            <a:off x="417000" y="152400"/>
            <a:ext cx="9072000" cy="647700"/>
          </a:xfrm>
          <a:prstGeom prst="rect">
            <a:avLst/>
          </a:prstGeom>
        </p:spPr>
        <p:txBody>
          <a:bodyPr anchor="b"/>
          <a:lstStyle>
            <a:lvl1pPr>
              <a:defRPr baseline="0"/>
            </a:lvl1pPr>
          </a:lstStyle>
          <a:p>
            <a:r>
              <a:rPr lang="ja-JP" altLang="en-US" noProof="0" dirty="0"/>
              <a:t>キーメッセージ（伝えたい内容／</a:t>
            </a:r>
            <a:r>
              <a:rPr lang="en-US" altLang="ja-JP" noProof="0" dirty="0"/>
              <a:t>24pt</a:t>
            </a:r>
            <a:r>
              <a:rPr lang="ja-JP" altLang="en-US" noProof="0" dirty="0"/>
              <a:t>／太字）</a:t>
            </a:r>
            <a:endParaRPr kumimoji="1" lang="ja-JP" altLang="en-US" dirty="0"/>
          </a:p>
        </p:txBody>
      </p:sp>
    </p:spTree>
    <p:extLst>
      <p:ext uri="{BB962C8B-B14F-4D97-AF65-F5344CB8AC3E}">
        <p14:creationId xmlns:p14="http://schemas.microsoft.com/office/powerpoint/2010/main" val="234738249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_外部向け免責事項：LA">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1151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外部向け免責事項：LA">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979372"/>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内部向け免責事項：LA">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23510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基本版／全面：TI_4_3_Onscreen">
    <p:spTree>
      <p:nvGrpSpPr>
        <p:cNvPr id="1" name=""/>
        <p:cNvGrpSpPr/>
        <p:nvPr/>
      </p:nvGrpSpPr>
      <p:grpSpPr>
        <a:xfrm>
          <a:off x="0" y="0"/>
          <a:ext cx="0" cy="0"/>
          <a:chOff x="0" y="0"/>
          <a:chExt cx="0" cy="0"/>
        </a:xfrm>
      </p:grpSpPr>
      <p:sp>
        <p:nvSpPr>
          <p:cNvPr id="6" name="ワーキングエリア（基本版／全面）"/>
          <p:cNvSpPr>
            <a:spLocks noGrp="1"/>
          </p:cNvSpPr>
          <p:nvPr>
            <p:ph idx="1" hasCustomPrompt="1"/>
          </p:nvPr>
        </p:nvSpPr>
        <p:spPr bwMode="gray">
          <a:xfrm>
            <a:off x="417000" y="1016000"/>
            <a:ext cx="9072000" cy="5292725"/>
          </a:xfrm>
          <a:prstGeom prst="rect">
            <a:avLst/>
          </a:prstGeom>
        </p:spPr>
        <p:txBody>
          <a:bodyPr/>
          <a:lstStyle>
            <a:lvl1pPr>
              <a:lnSpc>
                <a:spcPct val="100000"/>
              </a:lnSpc>
              <a:spcBef>
                <a:spcPts val="600"/>
              </a:spcBef>
              <a:buFont typeface="Arial" pitchFamily="34" charset="0"/>
              <a:buNone/>
              <a:defRPr sz="1600" baseline="0">
                <a:latin typeface="Arial" pitchFamily="34" charset="0"/>
                <a:ea typeface="+mn-ea"/>
                <a:cs typeface="Arial" pitchFamily="34" charset="0"/>
              </a:defRPr>
            </a:lvl1pPr>
            <a:lvl2pPr marL="230400" marR="0" indent="-230400" algn="l" defTabSz="990564" rtl="0" eaLnBrk="1" fontAlgn="auto" latinLnBrk="0" hangingPunct="1">
              <a:lnSpc>
                <a:spcPct val="100000"/>
              </a:lnSpc>
              <a:spcBef>
                <a:spcPts val="600"/>
              </a:spcBef>
              <a:spcAft>
                <a:spcPts val="0"/>
              </a:spcAft>
              <a:buClrTx/>
              <a:buSzPct val="100000"/>
              <a:buFont typeface="Wingdings" panose="05000000000000000000" pitchFamily="2" charset="2"/>
              <a:buChar char="n"/>
              <a:tabLst/>
              <a:defRPr kumimoji="1" lang="ja-JP" altLang="en-US" sz="1400" b="0" i="0" u="none" strike="noStrike" kern="1200" cap="none" spc="0" normalizeH="0" baseline="0" noProof="0"/>
            </a:lvl2pPr>
            <a:lvl3pPr marL="460375" marR="0" indent="-193675" algn="l" defTabSz="990564" rtl="0" eaLnBrk="1" fontAlgn="auto" latinLnBrk="0" hangingPunct="1">
              <a:lnSpc>
                <a:spcPct val="100000"/>
              </a:lnSpc>
              <a:spcBef>
                <a:spcPts val="300"/>
              </a:spcBef>
              <a:spcAft>
                <a:spcPts val="0"/>
              </a:spcAft>
              <a:buClrTx/>
              <a:buSzPct val="100000"/>
              <a:buFont typeface="Arial" panose="020B0604020202020204" pitchFamily="34" charset="0"/>
              <a:buChar char="•"/>
              <a:tabLst/>
              <a:defRPr kumimoji="1" lang="ja-JP" altLang="en-US" sz="1400" b="0" i="0" u="none" strike="noStrike" kern="1200" cap="none" spc="0" normalizeH="0" baseline="0" noProof="0"/>
            </a:lvl3pPr>
            <a:lvl4pPr marL="690563" marR="0" indent="-241300" algn="l" defTabSz="990564" rtl="0" eaLnBrk="1" fontAlgn="auto" latinLnBrk="0" hangingPunct="1">
              <a:lnSpc>
                <a:spcPct val="100000"/>
              </a:lnSpc>
              <a:spcBef>
                <a:spcPts val="200"/>
              </a:spcBef>
              <a:spcAft>
                <a:spcPts val="0"/>
              </a:spcAft>
              <a:buClrTx/>
              <a:buSzPct val="100000"/>
              <a:buFont typeface="Wingdings" panose="05000000000000000000" pitchFamily="2" charset="2"/>
              <a:buChar char="Ø"/>
              <a:tabLst/>
              <a:defRPr kumimoji="1" lang="ja-JP" altLang="en-US" sz="1400" b="0" i="0" u="none" strike="noStrike" kern="1200" cap="none" spc="0" normalizeH="0" baseline="0" noProof="0"/>
            </a:lvl4pPr>
          </a:lstStyle>
          <a:p>
            <a:pPr lvl="0"/>
            <a:r>
              <a:rPr kumimoji="1" lang="ja-JP" altLang="en-US" dirty="0"/>
              <a:t>コンテンツ（ワーキングエリア内／</a:t>
            </a:r>
            <a:r>
              <a:rPr kumimoji="1" lang="en-US" altLang="ja-JP" dirty="0"/>
              <a:t>16pt</a:t>
            </a:r>
            <a:r>
              <a:rPr kumimoji="1" lang="ja-JP" altLang="en-US" dirty="0"/>
              <a:t>以上）</a:t>
            </a:r>
          </a:p>
        </p:txBody>
      </p:sp>
      <p:sp>
        <p:nvSpPr>
          <p:cNvPr id="3" name="キーメッセージ"/>
          <p:cNvSpPr>
            <a:spLocks noGrp="1"/>
          </p:cNvSpPr>
          <p:nvPr>
            <p:ph type="title" hasCustomPrompt="1"/>
          </p:nvPr>
        </p:nvSpPr>
        <p:spPr bwMode="gray">
          <a:xfrm>
            <a:off x="417000" y="152400"/>
            <a:ext cx="9072000" cy="647700"/>
          </a:xfrm>
          <a:prstGeom prst="rect">
            <a:avLst/>
          </a:prstGeom>
        </p:spPr>
        <p:txBody>
          <a:bodyPr anchor="b"/>
          <a:lstStyle>
            <a:lvl1pPr>
              <a:defRPr baseline="0"/>
            </a:lvl1pPr>
          </a:lstStyle>
          <a:p>
            <a:r>
              <a:rPr lang="ja-JP" altLang="en-US" noProof="0" dirty="0"/>
              <a:t>スライドタイトル（</a:t>
            </a:r>
            <a:r>
              <a:rPr lang="en-US" altLang="ja-JP" noProof="0" dirty="0"/>
              <a:t>24pt</a:t>
            </a:r>
            <a:r>
              <a:rPr lang="ja-JP" altLang="en-US" noProof="0" dirty="0"/>
              <a:t>／太字）</a:t>
            </a:r>
            <a:endParaRPr kumimoji="1" lang="ja-JP" altLang="en-US" dirty="0"/>
          </a:p>
        </p:txBody>
      </p:sp>
      <p:sp>
        <p:nvSpPr>
          <p:cNvPr id="7" name="&lt;Confidential&gt;タグ"/>
          <p:cNvSpPr txBox="1">
            <a:spLocks/>
          </p:cNvSpPr>
          <p:nvPr userDrawn="1"/>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2" name="テキスト ボックス 1"/>
          <p:cNvSpPr txBox="1"/>
          <p:nvPr userDrawn="1"/>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spTree>
    <p:extLst>
      <p:ext uri="{BB962C8B-B14F-4D97-AF65-F5344CB8AC3E}">
        <p14:creationId xmlns:p14="http://schemas.microsoft.com/office/powerpoint/2010/main" val="1080254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中表紙（緑）：TI_4_3_Onscreen">
    <p:bg bwMode="gray">
      <p:bgRef idx="1001">
        <a:schemeClr val="bg2"/>
      </p:bgRef>
    </p:bg>
    <p:spTree>
      <p:nvGrpSpPr>
        <p:cNvPr id="1" name=""/>
        <p:cNvGrpSpPr/>
        <p:nvPr/>
      </p:nvGrpSpPr>
      <p:grpSpPr>
        <a:xfrm>
          <a:off x="0" y="0"/>
          <a:ext cx="0" cy="0"/>
          <a:chOff x="0" y="0"/>
          <a:chExt cx="0" cy="0"/>
        </a:xfrm>
      </p:grpSpPr>
      <p:sp>
        <p:nvSpPr>
          <p:cNvPr id="6" name="中表紙サブタイトル"/>
          <p:cNvSpPr>
            <a:spLocks noGrp="1"/>
          </p:cNvSpPr>
          <p:nvPr>
            <p:ph type="body" sz="quarter" idx="14" hasCustomPrompt="1"/>
          </p:nvPr>
        </p:nvSpPr>
        <p:spPr bwMode="gray">
          <a:xfrm>
            <a:off x="968401" y="2761591"/>
            <a:ext cx="4164600" cy="667409"/>
          </a:xfrm>
          <a:prstGeom prst="rect">
            <a:avLst/>
          </a:prstGeom>
          <a:noFill/>
        </p:spPr>
        <p:txBody>
          <a:bodyPr wrap="none" lIns="72000" tIns="0" rIns="0" anchor="ctr" anchorCtr="0">
            <a:noAutofit/>
          </a:bodyPr>
          <a:lstStyle>
            <a:lvl1pPr marL="0" indent="0" algn="l">
              <a:lnSpc>
                <a:spcPct val="100000"/>
              </a:lnSpc>
              <a:spcBef>
                <a:spcPts val="0"/>
              </a:spcBef>
              <a:buNone/>
              <a:defRPr sz="2800" b="0" baseline="0">
                <a:solidFill>
                  <a:schemeClr val="bg1"/>
                </a:solidFill>
                <a:latin typeface="Arial" pitchFamily="34" charset="0"/>
                <a:cs typeface="Arial" pitchFamily="34" charset="0"/>
              </a:defRPr>
            </a:lvl1pPr>
          </a:lstStyle>
          <a:p>
            <a:pPr lvl="0"/>
            <a:r>
              <a:rPr lang="ja-JP" altLang="en-US" dirty="0"/>
              <a:t>中表紙サブタイトル</a:t>
            </a:r>
            <a:r>
              <a:rPr lang="en-US" altLang="ja-JP" dirty="0"/>
              <a:t>(</a:t>
            </a:r>
            <a:r>
              <a:rPr lang="ja-JP" altLang="en-US" dirty="0"/>
              <a:t>任意</a:t>
            </a:r>
            <a:r>
              <a:rPr lang="en-US" altLang="ja-JP" dirty="0"/>
              <a:t>)</a:t>
            </a:r>
            <a:endParaRPr lang="ja-JP" altLang="en-US" dirty="0"/>
          </a:p>
        </p:txBody>
      </p:sp>
      <p:sp>
        <p:nvSpPr>
          <p:cNvPr id="8" name="中表紙タイトル"/>
          <p:cNvSpPr>
            <a:spLocks noGrp="1"/>
          </p:cNvSpPr>
          <p:nvPr>
            <p:ph type="body" sz="quarter" idx="10" hasCustomPrompt="1"/>
          </p:nvPr>
        </p:nvSpPr>
        <p:spPr bwMode="gray">
          <a:xfrm>
            <a:off x="968401" y="2091801"/>
            <a:ext cx="4163988" cy="667409"/>
          </a:xfrm>
          <a:prstGeom prst="rect">
            <a:avLst/>
          </a:prstGeom>
          <a:noFill/>
        </p:spPr>
        <p:txBody>
          <a:bodyPr wrap="none" lIns="72000" tIns="0" rIns="0" anchor="ctr" anchorCtr="0">
            <a:noAutofit/>
          </a:bodyPr>
          <a:lstStyle>
            <a:lvl1pPr marL="0" indent="0" algn="l">
              <a:lnSpc>
                <a:spcPct val="100000"/>
              </a:lnSpc>
              <a:spcBef>
                <a:spcPts val="0"/>
              </a:spcBef>
              <a:buNone/>
              <a:defRPr sz="2800" b="1" baseline="0">
                <a:solidFill>
                  <a:schemeClr val="bg1"/>
                </a:solidFill>
                <a:latin typeface="Arial" pitchFamily="34" charset="0"/>
                <a:cs typeface="Arial" pitchFamily="34" charset="0"/>
              </a:defRPr>
            </a:lvl1pPr>
          </a:lstStyle>
          <a:p>
            <a:pPr lvl="0"/>
            <a:r>
              <a:rPr lang="ja-JP" altLang="en-US" dirty="0"/>
              <a:t>中表紙（</a:t>
            </a:r>
            <a:r>
              <a:rPr lang="en-US" altLang="ja-JP" dirty="0"/>
              <a:t>28pt</a:t>
            </a:r>
            <a:r>
              <a:rPr lang="ja-JP" altLang="en-US" dirty="0"/>
              <a:t>／太字）</a:t>
            </a:r>
          </a:p>
        </p:txBody>
      </p:sp>
      <p:sp>
        <p:nvSpPr>
          <p:cNvPr id="11" name="テキスト ボックス 10"/>
          <p:cNvSpPr txBox="1"/>
          <p:nvPr userDrawn="1"/>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solidFill>
                  <a:schemeClr val="bg1"/>
                </a:solidFill>
              </a:rPr>
              <a:pPr lvl="0"/>
              <a:t>‹#›</a:t>
            </a:fld>
            <a:endParaRPr lang="ja-JP" altLang="en-US" dirty="0">
              <a:solidFill>
                <a:schemeClr val="bg1"/>
              </a:solidFill>
            </a:endParaRPr>
          </a:p>
        </p:txBody>
      </p:sp>
      <p:sp>
        <p:nvSpPr>
          <p:cNvPr id="12" name="コピーライト"/>
          <p:cNvSpPr txBox="1">
            <a:spLocks noChangeArrowheads="1"/>
          </p:cNvSpPr>
          <p:nvPr userDrawn="1"/>
        </p:nvSpPr>
        <p:spPr bwMode="gray">
          <a:xfrm>
            <a:off x="5133000" y="6419052"/>
            <a:ext cx="4356000" cy="178598"/>
          </a:xfrm>
          <a:prstGeom prst="rect">
            <a:avLst/>
          </a:prstGeom>
          <a:solidFill>
            <a:schemeClr val="bg2"/>
          </a:solidFill>
          <a:ln w="9525">
            <a:noFill/>
            <a:miter lim="800000"/>
            <a:headEnd/>
            <a:tailEnd/>
          </a:ln>
          <a:effectLst/>
        </p:spPr>
        <p:txBody>
          <a:bodyPr wrap="none" lIns="0" tIns="0" rIns="0" bIns="0" anchor="b" anchorCtr="0">
            <a:noAutofit/>
          </a:bodyPr>
          <a:lstStyle/>
          <a:p>
            <a:pPr marL="0" marR="0" indent="0" algn="r" defTabSz="914349" rtl="0" eaLnBrk="1" fontAlgn="auto" latinLnBrk="0" hangingPunct="1">
              <a:lnSpc>
                <a:spcPct val="100000"/>
              </a:lnSpc>
              <a:spcBef>
                <a:spcPct val="50000"/>
              </a:spcBef>
              <a:spcAft>
                <a:spcPts val="0"/>
              </a:spcAft>
              <a:buClrTx/>
              <a:buSzTx/>
              <a:buFontTx/>
              <a:buNone/>
              <a:tabLst/>
              <a:defRPr/>
            </a:pPr>
            <a:r>
              <a:rPr lang="en-US" altLang="ja-JP" sz="900" kern="1200" dirty="0">
                <a:solidFill>
                  <a:schemeClr val="bg1"/>
                </a:solidFill>
                <a:latin typeface="Arial" charset="0"/>
                <a:ea typeface="ＭＳ Ｐゴシック" pitchFamily="50" charset="-128"/>
                <a:cs typeface="Arial" charset="0"/>
              </a:rPr>
              <a:t>© 2019. For information, contact Learning Agency Co., Ltd.</a:t>
            </a:r>
          </a:p>
        </p:txBody>
      </p:sp>
      <p:sp>
        <p:nvSpPr>
          <p:cNvPr id="7" name="&lt;Confidential&gt;タグ"/>
          <p:cNvSpPr txBox="1">
            <a:spLocks/>
          </p:cNvSpPr>
          <p:nvPr userDrawn="1"/>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bg1"/>
                </a:solidFill>
              </a:rPr>
              <a:t>＜</a:t>
            </a:r>
            <a:r>
              <a:rPr kumimoji="1" lang="en-US" altLang="ja-JP" dirty="0">
                <a:solidFill>
                  <a:schemeClr val="bg1"/>
                </a:solidFill>
              </a:rPr>
              <a:t>Confidential</a:t>
            </a:r>
            <a:r>
              <a:rPr kumimoji="1" lang="ja-JP" altLang="en-US" dirty="0">
                <a:solidFill>
                  <a:schemeClr val="bg1"/>
                </a:solidFill>
              </a:rPr>
              <a:t>＞</a:t>
            </a:r>
          </a:p>
        </p:txBody>
      </p:sp>
    </p:spTree>
    <p:extLst>
      <p:ext uri="{BB962C8B-B14F-4D97-AF65-F5344CB8AC3E}">
        <p14:creationId xmlns:p14="http://schemas.microsoft.com/office/powerpoint/2010/main" val="268596264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足版／全面：TI_4_3_Onscreen">
    <p:spTree>
      <p:nvGrpSpPr>
        <p:cNvPr id="1" name=""/>
        <p:cNvGrpSpPr/>
        <p:nvPr/>
      </p:nvGrpSpPr>
      <p:grpSpPr>
        <a:xfrm>
          <a:off x="0" y="0"/>
          <a:ext cx="0" cy="0"/>
          <a:chOff x="0" y="0"/>
          <a:chExt cx="0" cy="0"/>
        </a:xfrm>
      </p:grpSpPr>
      <p:sp>
        <p:nvSpPr>
          <p:cNvPr id="6" name="ワーキングエリア（補足版／全面）"/>
          <p:cNvSpPr>
            <a:spLocks noGrp="1"/>
          </p:cNvSpPr>
          <p:nvPr>
            <p:ph idx="1" hasCustomPrompt="1"/>
          </p:nvPr>
        </p:nvSpPr>
        <p:spPr bwMode="gray">
          <a:xfrm>
            <a:off x="417000" y="1481932"/>
            <a:ext cx="9072000" cy="4826793"/>
          </a:xfrm>
          <a:prstGeom prst="rect">
            <a:avLst/>
          </a:prstGeom>
        </p:spPr>
        <p:txBody>
          <a:bodyPr/>
          <a:lstStyle>
            <a:lvl1pPr>
              <a:lnSpc>
                <a:spcPct val="100000"/>
              </a:lnSpc>
              <a:spcBef>
                <a:spcPts val="600"/>
              </a:spcBef>
              <a:buFont typeface="Arial" pitchFamily="34" charset="0"/>
              <a:buNone/>
              <a:defRPr sz="1600" baseline="0">
                <a:latin typeface="Arial" pitchFamily="34" charset="0"/>
                <a:ea typeface="+mn-ea"/>
                <a:cs typeface="Arial" pitchFamily="34" charset="0"/>
              </a:defRPr>
            </a:lvl1pPr>
            <a:lvl2pPr marL="230400" marR="0" indent="-230400" algn="l" defTabSz="990564" rtl="0" eaLnBrk="1" fontAlgn="auto" latinLnBrk="0" hangingPunct="1">
              <a:lnSpc>
                <a:spcPct val="100000"/>
              </a:lnSpc>
              <a:spcBef>
                <a:spcPts val="600"/>
              </a:spcBef>
              <a:spcAft>
                <a:spcPts val="0"/>
              </a:spcAft>
              <a:buClrTx/>
              <a:buSzPct val="100000"/>
              <a:buFont typeface="Wingdings" panose="05000000000000000000" pitchFamily="2" charset="2"/>
              <a:buChar char="n"/>
              <a:tabLst/>
              <a:defRPr kumimoji="1" lang="ja-JP" altLang="en-US" sz="1400" b="0" i="0" u="none" strike="noStrike" kern="1200" cap="none" spc="0" normalizeH="0" baseline="0" noProof="0"/>
            </a:lvl2pPr>
            <a:lvl3pPr marL="460375" marR="0" indent="-193675" algn="l" defTabSz="990564" rtl="0" eaLnBrk="1" fontAlgn="auto" latinLnBrk="0" hangingPunct="1">
              <a:lnSpc>
                <a:spcPct val="100000"/>
              </a:lnSpc>
              <a:spcBef>
                <a:spcPts val="300"/>
              </a:spcBef>
              <a:spcAft>
                <a:spcPts val="0"/>
              </a:spcAft>
              <a:buClrTx/>
              <a:buSzPct val="100000"/>
              <a:buFont typeface="Arial" panose="020B0604020202020204" pitchFamily="34" charset="0"/>
              <a:buChar char="•"/>
              <a:tabLst/>
              <a:defRPr kumimoji="1" lang="ja-JP" altLang="en-US" sz="1400" b="0" i="0" u="none" strike="noStrike" kern="1200" cap="none" spc="0" normalizeH="0" baseline="0" noProof="0"/>
            </a:lvl3pPr>
            <a:lvl4pPr marL="690563" marR="0" indent="-241300" algn="l" defTabSz="990564" rtl="0" eaLnBrk="1" fontAlgn="auto" latinLnBrk="0" hangingPunct="1">
              <a:lnSpc>
                <a:spcPct val="100000"/>
              </a:lnSpc>
              <a:spcBef>
                <a:spcPts val="200"/>
              </a:spcBef>
              <a:spcAft>
                <a:spcPts val="0"/>
              </a:spcAft>
              <a:buClrTx/>
              <a:buSzPct val="100000"/>
              <a:buFont typeface="Wingdings" panose="05000000000000000000" pitchFamily="2" charset="2"/>
              <a:buChar char="Ø"/>
              <a:tabLst/>
              <a:defRPr kumimoji="1" lang="ja-JP" altLang="en-US" sz="1400" b="0" i="0" u="none" strike="noStrike" kern="1200" cap="none" spc="0" normalizeH="0" baseline="0" noProof="0"/>
            </a:lvl4pPr>
          </a:lstStyle>
          <a:p>
            <a:pPr lvl="0"/>
            <a:r>
              <a:rPr kumimoji="1" lang="ja-JP" altLang="en-US" dirty="0"/>
              <a:t>コンテンツ（ワーキングエリア内／</a:t>
            </a:r>
            <a:r>
              <a:rPr kumimoji="1" lang="en-US" altLang="ja-JP" dirty="0"/>
              <a:t>16pt</a:t>
            </a:r>
            <a:r>
              <a:rPr kumimoji="1" lang="ja-JP" altLang="en-US" dirty="0"/>
              <a:t>以上）</a:t>
            </a:r>
          </a:p>
        </p:txBody>
      </p:sp>
      <p:sp>
        <p:nvSpPr>
          <p:cNvPr id="10" name="補足文"/>
          <p:cNvSpPr>
            <a:spLocks noGrp="1"/>
          </p:cNvSpPr>
          <p:nvPr>
            <p:ph type="body" sz="quarter" idx="14" hasCustomPrompt="1"/>
          </p:nvPr>
        </p:nvSpPr>
        <p:spPr bwMode="gray">
          <a:xfrm>
            <a:off x="417599" y="1016000"/>
            <a:ext cx="9072000" cy="465932"/>
          </a:xfrm>
          <a:prstGeom prst="rect">
            <a:avLst/>
          </a:prstGeom>
        </p:spPr>
        <p:txBody>
          <a:bodyPr lIns="72000" tIns="0" rIns="0" bIns="0">
            <a:noAutofit/>
          </a:bodyPr>
          <a:lstStyle>
            <a:lvl1pPr marL="0" indent="0">
              <a:lnSpc>
                <a:spcPct val="90000"/>
              </a:lnSpc>
              <a:spcBef>
                <a:spcPts val="0"/>
              </a:spcBef>
              <a:defRPr sz="1800" baseline="0">
                <a:latin typeface="Arial" pitchFamily="34" charset="0"/>
                <a:ea typeface="+mn-ea"/>
                <a:cs typeface="Arial" pitchFamily="34" charset="0"/>
              </a:defRPr>
            </a:lvl1pPr>
          </a:lstStyle>
          <a:p>
            <a:pPr lvl="0"/>
            <a:r>
              <a:rPr kumimoji="1" lang="ja-JP" altLang="en-US" dirty="0"/>
              <a:t>補足文（タイトルを補足する内容／</a:t>
            </a:r>
            <a:r>
              <a:rPr kumimoji="1" lang="en-US" altLang="ja-JP" dirty="0"/>
              <a:t>18pt</a:t>
            </a:r>
            <a:r>
              <a:rPr kumimoji="1" lang="ja-JP" altLang="en-US" dirty="0"/>
              <a:t>／</a:t>
            </a:r>
            <a:r>
              <a:rPr kumimoji="1" lang="en-US" altLang="ja-JP" dirty="0"/>
              <a:t>2</a:t>
            </a:r>
            <a:r>
              <a:rPr kumimoji="1" lang="ja-JP" altLang="en-US" dirty="0"/>
              <a:t>行まで）</a:t>
            </a:r>
            <a:endParaRPr kumimoji="1" lang="en-US" altLang="ja-JP" dirty="0"/>
          </a:p>
        </p:txBody>
      </p:sp>
      <p:sp>
        <p:nvSpPr>
          <p:cNvPr id="3" name="キーメッセージ"/>
          <p:cNvSpPr>
            <a:spLocks noGrp="1"/>
          </p:cNvSpPr>
          <p:nvPr>
            <p:ph type="title" hasCustomPrompt="1"/>
          </p:nvPr>
        </p:nvSpPr>
        <p:spPr bwMode="gray">
          <a:xfrm>
            <a:off x="417000" y="152400"/>
            <a:ext cx="9072000" cy="647700"/>
          </a:xfrm>
          <a:prstGeom prst="rect">
            <a:avLst/>
          </a:prstGeom>
        </p:spPr>
        <p:txBody>
          <a:bodyPr anchor="b"/>
          <a:lstStyle>
            <a:lvl1pPr>
              <a:defRPr baseline="0"/>
            </a:lvl1pPr>
          </a:lstStyle>
          <a:p>
            <a:r>
              <a:rPr lang="ja-JP" altLang="en-US" noProof="0" dirty="0"/>
              <a:t>スライドタイトル（</a:t>
            </a:r>
            <a:r>
              <a:rPr lang="en-US" altLang="ja-JP" noProof="0" dirty="0"/>
              <a:t>24pt</a:t>
            </a:r>
            <a:r>
              <a:rPr lang="ja-JP" altLang="en-US" noProof="0" dirty="0"/>
              <a:t>／太字）</a:t>
            </a:r>
            <a:endParaRPr kumimoji="1" lang="ja-JP" altLang="en-US" dirty="0"/>
          </a:p>
        </p:txBody>
      </p:sp>
      <p:sp>
        <p:nvSpPr>
          <p:cNvPr id="7" name="&lt;Confidential&gt;タグ"/>
          <p:cNvSpPr txBox="1">
            <a:spLocks/>
          </p:cNvSpPr>
          <p:nvPr userDrawn="1"/>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9" name="テキスト ボックス 8"/>
          <p:cNvSpPr txBox="1"/>
          <p:nvPr userDrawn="1"/>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spTree>
    <p:extLst>
      <p:ext uri="{BB962C8B-B14F-4D97-AF65-F5344CB8AC3E}">
        <p14:creationId xmlns:p14="http://schemas.microsoft.com/office/powerpoint/2010/main" val="2803371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基本版／左右：TI_4_3_Onscreen">
    <p:spTree>
      <p:nvGrpSpPr>
        <p:cNvPr id="1" name=""/>
        <p:cNvGrpSpPr/>
        <p:nvPr/>
      </p:nvGrpSpPr>
      <p:grpSpPr>
        <a:xfrm>
          <a:off x="0" y="0"/>
          <a:ext cx="0" cy="0"/>
          <a:chOff x="0" y="0"/>
          <a:chExt cx="0" cy="0"/>
        </a:xfrm>
      </p:grpSpPr>
      <p:sp>
        <p:nvSpPr>
          <p:cNvPr id="11" name="ワーキングエリア（基本版／右）"/>
          <p:cNvSpPr>
            <a:spLocks noGrp="1"/>
          </p:cNvSpPr>
          <p:nvPr>
            <p:ph idx="17" hasCustomPrompt="1"/>
          </p:nvPr>
        </p:nvSpPr>
        <p:spPr bwMode="gray">
          <a:xfrm>
            <a:off x="5132387" y="1016001"/>
            <a:ext cx="4356613" cy="5292724"/>
          </a:xfrm>
          <a:prstGeom prst="rect">
            <a:avLst/>
          </a:prstGeom>
        </p:spPr>
        <p:txBody>
          <a:bodyPr/>
          <a:lstStyle>
            <a:lvl1pPr>
              <a:lnSpc>
                <a:spcPct val="100000"/>
              </a:lnSpc>
              <a:spcBef>
                <a:spcPts val="600"/>
              </a:spcBef>
              <a:buFont typeface="Arial" pitchFamily="34" charset="0"/>
              <a:buNone/>
              <a:defRPr sz="1600" baseline="0">
                <a:latin typeface="Arial" pitchFamily="34" charset="0"/>
                <a:ea typeface="+mn-ea"/>
                <a:cs typeface="Arial" pitchFamily="34" charset="0"/>
              </a:defRPr>
            </a:lvl1pPr>
            <a:lvl2pPr marL="230400" marR="0" indent="-230400" algn="l" defTabSz="990564" rtl="0" eaLnBrk="1" fontAlgn="auto" latinLnBrk="0" hangingPunct="1">
              <a:lnSpc>
                <a:spcPct val="100000"/>
              </a:lnSpc>
              <a:spcBef>
                <a:spcPts val="600"/>
              </a:spcBef>
              <a:spcAft>
                <a:spcPts val="0"/>
              </a:spcAft>
              <a:buClrTx/>
              <a:buSzPct val="100000"/>
              <a:buFont typeface="Wingdings" panose="05000000000000000000" pitchFamily="2" charset="2"/>
              <a:buChar char="n"/>
              <a:tabLst/>
              <a:defRPr kumimoji="1" lang="ja-JP" altLang="en-US" sz="1400" b="0" i="0" u="none" strike="noStrike" kern="1200" cap="none" spc="0" normalizeH="0" baseline="0" noProof="0"/>
            </a:lvl2pPr>
            <a:lvl3pPr marL="460375" marR="0" indent="-193675" algn="l" defTabSz="990564" rtl="0" eaLnBrk="1" fontAlgn="auto" latinLnBrk="0" hangingPunct="1">
              <a:lnSpc>
                <a:spcPct val="100000"/>
              </a:lnSpc>
              <a:spcBef>
                <a:spcPts val="300"/>
              </a:spcBef>
              <a:spcAft>
                <a:spcPts val="0"/>
              </a:spcAft>
              <a:buClrTx/>
              <a:buSzPct val="100000"/>
              <a:buFont typeface="Arial" panose="020B0604020202020204" pitchFamily="34" charset="0"/>
              <a:buChar char="•"/>
              <a:tabLst/>
              <a:defRPr kumimoji="1" lang="ja-JP" altLang="en-US" sz="1400" b="0" i="0" u="none" strike="noStrike" kern="1200" cap="none" spc="0" normalizeH="0" baseline="0" noProof="0"/>
            </a:lvl3pPr>
            <a:lvl4pPr marL="690563" marR="0" indent="-241300" algn="l" defTabSz="990564" rtl="0" eaLnBrk="1" fontAlgn="auto" latinLnBrk="0" hangingPunct="1">
              <a:lnSpc>
                <a:spcPct val="100000"/>
              </a:lnSpc>
              <a:spcBef>
                <a:spcPts val="200"/>
              </a:spcBef>
              <a:spcAft>
                <a:spcPts val="0"/>
              </a:spcAft>
              <a:buClrTx/>
              <a:buSzPct val="100000"/>
              <a:buFont typeface="Wingdings" panose="05000000000000000000" pitchFamily="2" charset="2"/>
              <a:buChar char="Ø"/>
              <a:tabLst/>
              <a:defRPr kumimoji="1" lang="ja-JP" altLang="en-US" sz="1400" b="0" i="0" u="none" strike="noStrike" kern="1200" cap="none" spc="0" normalizeH="0" baseline="0" noProof="0"/>
            </a:lvl4pPr>
          </a:lstStyle>
          <a:p>
            <a:pPr lvl="0"/>
            <a:r>
              <a:rPr kumimoji="1" lang="ja-JP" altLang="en-US" dirty="0"/>
              <a:t>コンテンツ（ワーキングエリア内／</a:t>
            </a:r>
            <a:r>
              <a:rPr kumimoji="1" lang="en-US" altLang="ja-JP" dirty="0"/>
              <a:t>16pt</a:t>
            </a:r>
            <a:r>
              <a:rPr kumimoji="1" lang="ja-JP" altLang="en-US" dirty="0"/>
              <a:t>以上）</a:t>
            </a:r>
          </a:p>
        </p:txBody>
      </p:sp>
      <p:sp>
        <p:nvSpPr>
          <p:cNvPr id="6" name="ワーキングエリア（基本版／左）"/>
          <p:cNvSpPr>
            <a:spLocks noGrp="1"/>
          </p:cNvSpPr>
          <p:nvPr>
            <p:ph idx="1" hasCustomPrompt="1"/>
          </p:nvPr>
        </p:nvSpPr>
        <p:spPr bwMode="gray">
          <a:xfrm>
            <a:off x="417000" y="1016001"/>
            <a:ext cx="4356613" cy="5292724"/>
          </a:xfrm>
          <a:prstGeom prst="rect">
            <a:avLst/>
          </a:prstGeom>
        </p:spPr>
        <p:txBody>
          <a:bodyPr/>
          <a:lstStyle>
            <a:lvl1pPr>
              <a:lnSpc>
                <a:spcPct val="100000"/>
              </a:lnSpc>
              <a:spcBef>
                <a:spcPts val="600"/>
              </a:spcBef>
              <a:buFont typeface="Arial" pitchFamily="34" charset="0"/>
              <a:buNone/>
              <a:defRPr sz="1600" baseline="0">
                <a:latin typeface="Arial" pitchFamily="34" charset="0"/>
                <a:ea typeface="+mn-ea"/>
                <a:cs typeface="Arial" pitchFamily="34" charset="0"/>
              </a:defRPr>
            </a:lvl1pPr>
            <a:lvl2pPr marL="230400" marR="0" indent="-230400" algn="l" defTabSz="990564" rtl="0" eaLnBrk="1" fontAlgn="auto" latinLnBrk="0" hangingPunct="1">
              <a:lnSpc>
                <a:spcPct val="100000"/>
              </a:lnSpc>
              <a:spcBef>
                <a:spcPts val="600"/>
              </a:spcBef>
              <a:spcAft>
                <a:spcPts val="0"/>
              </a:spcAft>
              <a:buClrTx/>
              <a:buSzPct val="100000"/>
              <a:buFont typeface="Wingdings" panose="05000000000000000000" pitchFamily="2" charset="2"/>
              <a:buChar char="n"/>
              <a:tabLst/>
              <a:defRPr kumimoji="1" lang="ja-JP" altLang="en-US" sz="1400" b="0" i="0" u="none" strike="noStrike" kern="1200" cap="none" spc="0" normalizeH="0" baseline="0" noProof="0"/>
            </a:lvl2pPr>
            <a:lvl3pPr marL="460375" marR="0" indent="-193675" algn="l" defTabSz="990564" rtl="0" eaLnBrk="1" fontAlgn="auto" latinLnBrk="0" hangingPunct="1">
              <a:lnSpc>
                <a:spcPct val="100000"/>
              </a:lnSpc>
              <a:spcBef>
                <a:spcPts val="300"/>
              </a:spcBef>
              <a:spcAft>
                <a:spcPts val="0"/>
              </a:spcAft>
              <a:buClrTx/>
              <a:buSzPct val="100000"/>
              <a:buFont typeface="Arial" panose="020B0604020202020204" pitchFamily="34" charset="0"/>
              <a:buChar char="•"/>
              <a:tabLst/>
              <a:defRPr kumimoji="1" lang="ja-JP" altLang="en-US" sz="1400" b="0" i="0" u="none" strike="noStrike" kern="1200" cap="none" spc="0" normalizeH="0" baseline="0" noProof="0"/>
            </a:lvl3pPr>
            <a:lvl4pPr marL="690563" marR="0" indent="-241300" algn="l" defTabSz="990564" rtl="0" eaLnBrk="1" fontAlgn="auto" latinLnBrk="0" hangingPunct="1">
              <a:lnSpc>
                <a:spcPct val="100000"/>
              </a:lnSpc>
              <a:spcBef>
                <a:spcPts val="200"/>
              </a:spcBef>
              <a:spcAft>
                <a:spcPts val="0"/>
              </a:spcAft>
              <a:buClrTx/>
              <a:buSzPct val="100000"/>
              <a:buFont typeface="Wingdings" panose="05000000000000000000" pitchFamily="2" charset="2"/>
              <a:buChar char="Ø"/>
              <a:tabLst/>
              <a:defRPr kumimoji="1" lang="ja-JP" altLang="en-US" sz="1400" b="0" i="0" u="none" strike="noStrike" kern="1200" cap="none" spc="0" normalizeH="0" baseline="0" noProof="0"/>
            </a:lvl4pPr>
          </a:lstStyle>
          <a:p>
            <a:pPr lvl="0"/>
            <a:r>
              <a:rPr kumimoji="1" lang="ja-JP" altLang="en-US" dirty="0"/>
              <a:t>コンテンツ（ワーキングエリア内／</a:t>
            </a:r>
            <a:r>
              <a:rPr kumimoji="1" lang="en-US" altLang="ja-JP" dirty="0"/>
              <a:t>16pt</a:t>
            </a:r>
            <a:r>
              <a:rPr kumimoji="1" lang="ja-JP" altLang="en-US" dirty="0"/>
              <a:t>以上）</a:t>
            </a:r>
          </a:p>
        </p:txBody>
      </p:sp>
      <p:sp>
        <p:nvSpPr>
          <p:cNvPr id="3" name="キーメッセージ"/>
          <p:cNvSpPr>
            <a:spLocks noGrp="1"/>
          </p:cNvSpPr>
          <p:nvPr>
            <p:ph type="title" hasCustomPrompt="1"/>
          </p:nvPr>
        </p:nvSpPr>
        <p:spPr bwMode="gray">
          <a:xfrm>
            <a:off x="417000" y="152400"/>
            <a:ext cx="9072000" cy="647700"/>
          </a:xfrm>
          <a:prstGeom prst="rect">
            <a:avLst/>
          </a:prstGeom>
        </p:spPr>
        <p:txBody>
          <a:bodyPr anchor="b"/>
          <a:lstStyle>
            <a:lvl1pPr>
              <a:defRPr baseline="0"/>
            </a:lvl1pPr>
          </a:lstStyle>
          <a:p>
            <a:r>
              <a:rPr lang="ja-JP" altLang="en-US" noProof="0" dirty="0"/>
              <a:t>スライドタイトル（</a:t>
            </a:r>
            <a:r>
              <a:rPr lang="en-US" altLang="ja-JP" noProof="0" dirty="0"/>
              <a:t>24pt</a:t>
            </a:r>
            <a:r>
              <a:rPr lang="ja-JP" altLang="en-US" noProof="0" dirty="0"/>
              <a:t>／太字）</a:t>
            </a:r>
            <a:endParaRPr kumimoji="1" lang="ja-JP" altLang="en-US" dirty="0"/>
          </a:p>
        </p:txBody>
      </p:sp>
      <p:sp>
        <p:nvSpPr>
          <p:cNvPr id="7" name="&lt;Confidential&gt;タグ"/>
          <p:cNvSpPr txBox="1">
            <a:spLocks/>
          </p:cNvSpPr>
          <p:nvPr userDrawn="1"/>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8" name="テキスト ボックス 7"/>
          <p:cNvSpPr txBox="1"/>
          <p:nvPr userDrawn="1"/>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spTree>
    <p:extLst>
      <p:ext uri="{BB962C8B-B14F-4D97-AF65-F5344CB8AC3E}">
        <p14:creationId xmlns:p14="http://schemas.microsoft.com/office/powerpoint/2010/main" val="2596244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補足版／左右：TI_4_3_Onscreen">
    <p:spTree>
      <p:nvGrpSpPr>
        <p:cNvPr id="1" name=""/>
        <p:cNvGrpSpPr/>
        <p:nvPr/>
      </p:nvGrpSpPr>
      <p:grpSpPr>
        <a:xfrm>
          <a:off x="0" y="0"/>
          <a:ext cx="0" cy="0"/>
          <a:chOff x="0" y="0"/>
          <a:chExt cx="0" cy="0"/>
        </a:xfrm>
      </p:grpSpPr>
      <p:sp>
        <p:nvSpPr>
          <p:cNvPr id="11" name="ワーキングエリア（補足版／右）"/>
          <p:cNvSpPr>
            <a:spLocks noGrp="1"/>
          </p:cNvSpPr>
          <p:nvPr>
            <p:ph idx="17" hasCustomPrompt="1"/>
          </p:nvPr>
        </p:nvSpPr>
        <p:spPr bwMode="gray">
          <a:xfrm>
            <a:off x="5132387" y="1481932"/>
            <a:ext cx="4356613" cy="4826793"/>
          </a:xfrm>
          <a:prstGeom prst="rect">
            <a:avLst/>
          </a:prstGeom>
        </p:spPr>
        <p:txBody>
          <a:bodyPr/>
          <a:lstStyle>
            <a:lvl1pPr>
              <a:lnSpc>
                <a:spcPct val="100000"/>
              </a:lnSpc>
              <a:spcBef>
                <a:spcPts val="600"/>
              </a:spcBef>
              <a:buFont typeface="Arial" pitchFamily="34" charset="0"/>
              <a:buNone/>
              <a:defRPr sz="1600" baseline="0">
                <a:latin typeface="Arial" pitchFamily="34" charset="0"/>
                <a:ea typeface="+mn-ea"/>
                <a:cs typeface="Arial" pitchFamily="34" charset="0"/>
              </a:defRPr>
            </a:lvl1pPr>
            <a:lvl2pPr marL="230400" marR="0" indent="-230400" algn="l" defTabSz="990564" rtl="0" eaLnBrk="1" fontAlgn="auto" latinLnBrk="0" hangingPunct="1">
              <a:lnSpc>
                <a:spcPct val="100000"/>
              </a:lnSpc>
              <a:spcBef>
                <a:spcPts val="600"/>
              </a:spcBef>
              <a:spcAft>
                <a:spcPts val="0"/>
              </a:spcAft>
              <a:buClrTx/>
              <a:buSzPct val="100000"/>
              <a:buFont typeface="Wingdings" panose="05000000000000000000" pitchFamily="2" charset="2"/>
              <a:buChar char="n"/>
              <a:tabLst/>
              <a:defRPr kumimoji="1" lang="ja-JP" altLang="en-US" sz="1400" b="0" i="0" u="none" strike="noStrike" kern="1200" cap="none" spc="0" normalizeH="0" baseline="0" noProof="0"/>
            </a:lvl2pPr>
            <a:lvl3pPr marL="460375" marR="0" indent="-193675" algn="l" defTabSz="990564" rtl="0" eaLnBrk="1" fontAlgn="auto" latinLnBrk="0" hangingPunct="1">
              <a:lnSpc>
                <a:spcPct val="100000"/>
              </a:lnSpc>
              <a:spcBef>
                <a:spcPts val="300"/>
              </a:spcBef>
              <a:spcAft>
                <a:spcPts val="0"/>
              </a:spcAft>
              <a:buClrTx/>
              <a:buSzPct val="100000"/>
              <a:buFont typeface="Arial" panose="020B0604020202020204" pitchFamily="34" charset="0"/>
              <a:buChar char="•"/>
              <a:tabLst/>
              <a:defRPr kumimoji="1" lang="ja-JP" altLang="en-US" sz="1400" b="0" i="0" u="none" strike="noStrike" kern="1200" cap="none" spc="0" normalizeH="0" baseline="0" noProof="0"/>
            </a:lvl3pPr>
            <a:lvl4pPr marL="690563" marR="0" indent="-241300" algn="l" defTabSz="990564" rtl="0" eaLnBrk="1" fontAlgn="auto" latinLnBrk="0" hangingPunct="1">
              <a:lnSpc>
                <a:spcPct val="100000"/>
              </a:lnSpc>
              <a:spcBef>
                <a:spcPts val="200"/>
              </a:spcBef>
              <a:spcAft>
                <a:spcPts val="0"/>
              </a:spcAft>
              <a:buClrTx/>
              <a:buSzPct val="100000"/>
              <a:buFont typeface="Wingdings" panose="05000000000000000000" pitchFamily="2" charset="2"/>
              <a:buChar char="Ø"/>
              <a:tabLst/>
              <a:defRPr kumimoji="1" lang="ja-JP" altLang="en-US" sz="1400" b="0" i="0" u="none" strike="noStrike" kern="1200" cap="none" spc="0" normalizeH="0" baseline="0" noProof="0"/>
            </a:lvl4pPr>
          </a:lstStyle>
          <a:p>
            <a:pPr lvl="0"/>
            <a:r>
              <a:rPr kumimoji="1" lang="ja-JP" altLang="en-US" dirty="0"/>
              <a:t>コンテンツ（ワーキングエリア内／</a:t>
            </a:r>
            <a:r>
              <a:rPr kumimoji="1" lang="en-US" altLang="ja-JP" dirty="0"/>
              <a:t>16pt</a:t>
            </a:r>
            <a:r>
              <a:rPr kumimoji="1" lang="ja-JP" altLang="en-US" dirty="0"/>
              <a:t>以上）</a:t>
            </a:r>
          </a:p>
        </p:txBody>
      </p:sp>
      <p:sp>
        <p:nvSpPr>
          <p:cNvPr id="6" name="ワーキングエリア（補足版／左）"/>
          <p:cNvSpPr>
            <a:spLocks noGrp="1"/>
          </p:cNvSpPr>
          <p:nvPr>
            <p:ph idx="1" hasCustomPrompt="1"/>
          </p:nvPr>
        </p:nvSpPr>
        <p:spPr bwMode="gray">
          <a:xfrm>
            <a:off x="417000" y="1481932"/>
            <a:ext cx="4356613" cy="4826793"/>
          </a:xfrm>
          <a:prstGeom prst="rect">
            <a:avLst/>
          </a:prstGeom>
        </p:spPr>
        <p:txBody>
          <a:bodyPr/>
          <a:lstStyle>
            <a:lvl1pPr>
              <a:lnSpc>
                <a:spcPct val="100000"/>
              </a:lnSpc>
              <a:spcBef>
                <a:spcPts val="600"/>
              </a:spcBef>
              <a:buFont typeface="Arial" pitchFamily="34" charset="0"/>
              <a:buNone/>
              <a:defRPr sz="1600" baseline="0">
                <a:latin typeface="Arial" pitchFamily="34" charset="0"/>
                <a:ea typeface="+mn-ea"/>
                <a:cs typeface="Arial" pitchFamily="34" charset="0"/>
              </a:defRPr>
            </a:lvl1pPr>
            <a:lvl2pPr marL="230400" marR="0" indent="-230400" algn="l" defTabSz="990564" rtl="0" eaLnBrk="1" fontAlgn="auto" latinLnBrk="0" hangingPunct="1">
              <a:lnSpc>
                <a:spcPct val="100000"/>
              </a:lnSpc>
              <a:spcBef>
                <a:spcPts val="600"/>
              </a:spcBef>
              <a:spcAft>
                <a:spcPts val="0"/>
              </a:spcAft>
              <a:buClrTx/>
              <a:buSzPct val="100000"/>
              <a:buFont typeface="Wingdings" panose="05000000000000000000" pitchFamily="2" charset="2"/>
              <a:buChar char="n"/>
              <a:tabLst/>
              <a:defRPr kumimoji="1" lang="ja-JP" altLang="en-US" sz="1400" b="0" i="0" u="none" strike="noStrike" kern="1200" cap="none" spc="0" normalizeH="0" baseline="0" noProof="0"/>
            </a:lvl2pPr>
            <a:lvl3pPr marL="460375" marR="0" indent="-193675" algn="l" defTabSz="990564" rtl="0" eaLnBrk="1" fontAlgn="auto" latinLnBrk="0" hangingPunct="1">
              <a:lnSpc>
                <a:spcPct val="100000"/>
              </a:lnSpc>
              <a:spcBef>
                <a:spcPts val="300"/>
              </a:spcBef>
              <a:spcAft>
                <a:spcPts val="0"/>
              </a:spcAft>
              <a:buClrTx/>
              <a:buSzPct val="100000"/>
              <a:buFont typeface="Arial" panose="020B0604020202020204" pitchFamily="34" charset="0"/>
              <a:buChar char="•"/>
              <a:tabLst/>
              <a:defRPr kumimoji="1" lang="ja-JP" altLang="en-US" sz="1400" b="0" i="0" u="none" strike="noStrike" kern="1200" cap="none" spc="0" normalizeH="0" baseline="0" noProof="0"/>
            </a:lvl3pPr>
            <a:lvl4pPr marL="690563" marR="0" indent="-241300" algn="l" defTabSz="990564" rtl="0" eaLnBrk="1" fontAlgn="auto" latinLnBrk="0" hangingPunct="1">
              <a:lnSpc>
                <a:spcPct val="100000"/>
              </a:lnSpc>
              <a:spcBef>
                <a:spcPts val="200"/>
              </a:spcBef>
              <a:spcAft>
                <a:spcPts val="0"/>
              </a:spcAft>
              <a:buClrTx/>
              <a:buSzPct val="100000"/>
              <a:buFont typeface="Wingdings" panose="05000000000000000000" pitchFamily="2" charset="2"/>
              <a:buChar char="Ø"/>
              <a:tabLst/>
              <a:defRPr kumimoji="1" lang="ja-JP" altLang="en-US" sz="1400" b="0" i="0" u="none" strike="noStrike" kern="1200" cap="none" spc="0" normalizeH="0" baseline="0" noProof="0"/>
            </a:lvl4pPr>
          </a:lstStyle>
          <a:p>
            <a:pPr lvl="0"/>
            <a:r>
              <a:rPr kumimoji="1" lang="ja-JP" altLang="en-US" dirty="0"/>
              <a:t>コンテンツ（ワーキングエリア内／</a:t>
            </a:r>
            <a:r>
              <a:rPr kumimoji="1" lang="en-US" altLang="ja-JP" dirty="0"/>
              <a:t>16pt</a:t>
            </a:r>
            <a:r>
              <a:rPr kumimoji="1" lang="ja-JP" altLang="en-US" dirty="0"/>
              <a:t>以上）</a:t>
            </a:r>
          </a:p>
        </p:txBody>
      </p:sp>
      <p:sp>
        <p:nvSpPr>
          <p:cNvPr id="10" name="補足文"/>
          <p:cNvSpPr>
            <a:spLocks noGrp="1"/>
          </p:cNvSpPr>
          <p:nvPr>
            <p:ph type="body" sz="quarter" idx="14" hasCustomPrompt="1"/>
          </p:nvPr>
        </p:nvSpPr>
        <p:spPr bwMode="gray">
          <a:xfrm>
            <a:off x="417599" y="1016000"/>
            <a:ext cx="9072000" cy="465932"/>
          </a:xfrm>
          <a:prstGeom prst="rect">
            <a:avLst/>
          </a:prstGeom>
        </p:spPr>
        <p:txBody>
          <a:bodyPr lIns="72000" tIns="0" rIns="0" bIns="0">
            <a:noAutofit/>
          </a:bodyPr>
          <a:lstStyle>
            <a:lvl1pPr marL="0" indent="0">
              <a:lnSpc>
                <a:spcPct val="90000"/>
              </a:lnSpc>
              <a:spcBef>
                <a:spcPts val="0"/>
              </a:spcBef>
              <a:defRPr sz="1800" baseline="0">
                <a:latin typeface="Arial" pitchFamily="34" charset="0"/>
                <a:ea typeface="+mn-ea"/>
                <a:cs typeface="Arial" pitchFamily="34" charset="0"/>
              </a:defRPr>
            </a:lvl1pPr>
          </a:lstStyle>
          <a:p>
            <a:pPr lvl="0"/>
            <a:r>
              <a:rPr kumimoji="1" lang="ja-JP" altLang="en-US" dirty="0"/>
              <a:t>補足文（タイトルを補足する内容／</a:t>
            </a:r>
            <a:r>
              <a:rPr kumimoji="1" lang="en-US" altLang="ja-JP" dirty="0"/>
              <a:t>18pt</a:t>
            </a:r>
            <a:r>
              <a:rPr kumimoji="1" lang="ja-JP" altLang="en-US" dirty="0"/>
              <a:t>／</a:t>
            </a:r>
            <a:r>
              <a:rPr kumimoji="1" lang="en-US" altLang="ja-JP" dirty="0"/>
              <a:t>2</a:t>
            </a:r>
            <a:r>
              <a:rPr kumimoji="1" lang="ja-JP" altLang="en-US" dirty="0"/>
              <a:t>行まで）</a:t>
            </a:r>
            <a:endParaRPr kumimoji="1" lang="en-US" altLang="ja-JP" dirty="0"/>
          </a:p>
        </p:txBody>
      </p:sp>
      <p:sp>
        <p:nvSpPr>
          <p:cNvPr id="3" name="キーメッセージ"/>
          <p:cNvSpPr>
            <a:spLocks noGrp="1"/>
          </p:cNvSpPr>
          <p:nvPr>
            <p:ph type="title" hasCustomPrompt="1"/>
          </p:nvPr>
        </p:nvSpPr>
        <p:spPr bwMode="gray">
          <a:xfrm>
            <a:off x="417000" y="152400"/>
            <a:ext cx="9072000" cy="647700"/>
          </a:xfrm>
          <a:prstGeom prst="rect">
            <a:avLst/>
          </a:prstGeom>
        </p:spPr>
        <p:txBody>
          <a:bodyPr anchor="b"/>
          <a:lstStyle>
            <a:lvl1pPr>
              <a:defRPr baseline="0"/>
            </a:lvl1pPr>
          </a:lstStyle>
          <a:p>
            <a:r>
              <a:rPr lang="ja-JP" altLang="en-US" noProof="0" dirty="0"/>
              <a:t>スライドタイトル（</a:t>
            </a:r>
            <a:r>
              <a:rPr lang="en-US" altLang="ja-JP" noProof="0" dirty="0"/>
              <a:t>24pt</a:t>
            </a:r>
            <a:r>
              <a:rPr lang="ja-JP" altLang="en-US" noProof="0" dirty="0"/>
              <a:t>／太字）</a:t>
            </a:r>
            <a:endParaRPr kumimoji="1" lang="ja-JP" altLang="en-US" dirty="0"/>
          </a:p>
        </p:txBody>
      </p:sp>
      <p:sp>
        <p:nvSpPr>
          <p:cNvPr id="8" name="&lt;Confidential&gt;タグ"/>
          <p:cNvSpPr txBox="1">
            <a:spLocks/>
          </p:cNvSpPr>
          <p:nvPr userDrawn="1"/>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12" name="テキスト ボックス 11"/>
          <p:cNvSpPr txBox="1"/>
          <p:nvPr userDrawn="1"/>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spTree>
    <p:extLst>
      <p:ext uri="{BB962C8B-B14F-4D97-AF65-F5344CB8AC3E}">
        <p14:creationId xmlns:p14="http://schemas.microsoft.com/office/powerpoint/2010/main" val="3548188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中表紙（白）：TI_4_3_Onscreen">
    <p:spTree>
      <p:nvGrpSpPr>
        <p:cNvPr id="1" name=""/>
        <p:cNvGrpSpPr/>
        <p:nvPr/>
      </p:nvGrpSpPr>
      <p:grpSpPr>
        <a:xfrm>
          <a:off x="0" y="0"/>
          <a:ext cx="0" cy="0"/>
          <a:chOff x="0" y="0"/>
          <a:chExt cx="0" cy="0"/>
        </a:xfrm>
      </p:grpSpPr>
      <p:sp>
        <p:nvSpPr>
          <p:cNvPr id="6" name="中表紙サブタイトル"/>
          <p:cNvSpPr>
            <a:spLocks noGrp="1"/>
          </p:cNvSpPr>
          <p:nvPr>
            <p:ph type="body" sz="quarter" idx="14" hasCustomPrompt="1"/>
          </p:nvPr>
        </p:nvSpPr>
        <p:spPr bwMode="gray">
          <a:xfrm>
            <a:off x="968401" y="2761591"/>
            <a:ext cx="4164600" cy="667409"/>
          </a:xfrm>
          <a:prstGeom prst="rect">
            <a:avLst/>
          </a:prstGeom>
          <a:noFill/>
        </p:spPr>
        <p:txBody>
          <a:bodyPr wrap="none" lIns="72000" tIns="0" rIns="0" anchor="ctr" anchorCtr="0">
            <a:noAutofit/>
          </a:bodyPr>
          <a:lstStyle>
            <a:lvl1pPr marL="0" indent="0" algn="l">
              <a:lnSpc>
                <a:spcPct val="100000"/>
              </a:lnSpc>
              <a:spcBef>
                <a:spcPts val="0"/>
              </a:spcBef>
              <a:buNone/>
              <a:defRPr sz="2800" b="0" baseline="0">
                <a:solidFill>
                  <a:schemeClr val="accent4"/>
                </a:solidFill>
                <a:latin typeface="Arial" pitchFamily="34" charset="0"/>
                <a:cs typeface="Arial" pitchFamily="34" charset="0"/>
              </a:defRPr>
            </a:lvl1pPr>
          </a:lstStyle>
          <a:p>
            <a:pPr lvl="0"/>
            <a:r>
              <a:rPr lang="ja-JP" altLang="en-US" dirty="0"/>
              <a:t>中表紙サブタイトル</a:t>
            </a:r>
            <a:r>
              <a:rPr lang="en-US" altLang="ja-JP" dirty="0"/>
              <a:t>(</a:t>
            </a:r>
            <a:r>
              <a:rPr lang="ja-JP" altLang="en-US" dirty="0"/>
              <a:t>任意</a:t>
            </a:r>
            <a:r>
              <a:rPr lang="en-US" altLang="ja-JP" dirty="0"/>
              <a:t>)</a:t>
            </a:r>
            <a:endParaRPr lang="ja-JP" altLang="en-US" dirty="0"/>
          </a:p>
        </p:txBody>
      </p:sp>
      <p:sp>
        <p:nvSpPr>
          <p:cNvPr id="8" name="中表紙タイトル"/>
          <p:cNvSpPr>
            <a:spLocks noGrp="1"/>
          </p:cNvSpPr>
          <p:nvPr>
            <p:ph type="body" sz="quarter" idx="10" hasCustomPrompt="1"/>
          </p:nvPr>
        </p:nvSpPr>
        <p:spPr bwMode="gray">
          <a:xfrm>
            <a:off x="968400" y="2091801"/>
            <a:ext cx="4164601" cy="667409"/>
          </a:xfrm>
          <a:prstGeom prst="rect">
            <a:avLst/>
          </a:prstGeom>
          <a:noFill/>
        </p:spPr>
        <p:txBody>
          <a:bodyPr wrap="none" lIns="72000" tIns="0" rIns="0" anchor="ctr" anchorCtr="0">
            <a:noAutofit/>
          </a:bodyPr>
          <a:lstStyle>
            <a:lvl1pPr marL="0" indent="0" algn="l">
              <a:lnSpc>
                <a:spcPct val="100000"/>
              </a:lnSpc>
              <a:spcBef>
                <a:spcPts val="0"/>
              </a:spcBef>
              <a:buNone/>
              <a:defRPr sz="2800" b="1" baseline="0">
                <a:solidFill>
                  <a:schemeClr val="tx1"/>
                </a:solidFill>
                <a:latin typeface="Arial" pitchFamily="34" charset="0"/>
                <a:cs typeface="Arial" pitchFamily="34" charset="0"/>
              </a:defRPr>
            </a:lvl1pPr>
          </a:lstStyle>
          <a:p>
            <a:pPr lvl="0"/>
            <a:r>
              <a:rPr lang="ja-JP" altLang="en-US" dirty="0"/>
              <a:t>中表紙（</a:t>
            </a:r>
            <a:r>
              <a:rPr lang="en-US" altLang="ja-JP" dirty="0"/>
              <a:t>28pt</a:t>
            </a:r>
            <a:r>
              <a:rPr lang="ja-JP" altLang="en-US" dirty="0"/>
              <a:t>／太字）</a:t>
            </a:r>
          </a:p>
        </p:txBody>
      </p:sp>
      <p:sp>
        <p:nvSpPr>
          <p:cNvPr id="7" name="&lt;Confidential&gt;タグ"/>
          <p:cNvSpPr txBox="1">
            <a:spLocks/>
          </p:cNvSpPr>
          <p:nvPr userDrawn="1"/>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10" name="テキスト ボックス 9"/>
          <p:cNvSpPr txBox="1"/>
          <p:nvPr userDrawn="1"/>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spTree>
    <p:extLst>
      <p:ext uri="{BB962C8B-B14F-4D97-AF65-F5344CB8AC3E}">
        <p14:creationId xmlns:p14="http://schemas.microsoft.com/office/powerpoint/2010/main" val="163326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表紙1(社名無)：LA_3（Thinking）">
    <p:bg bwMode="gray">
      <p:bgPr>
        <a:solidFill>
          <a:schemeClr val="bg1"/>
        </a:solidFill>
        <a:effectLst/>
      </p:bgPr>
    </p:bg>
    <p:spTree>
      <p:nvGrpSpPr>
        <p:cNvPr id="1" name=""/>
        <p:cNvGrpSpPr/>
        <p:nvPr/>
      </p:nvGrpSpPr>
      <p:grpSpPr>
        <a:xfrm>
          <a:off x="0" y="0"/>
          <a:ext cx="0" cy="0"/>
          <a:chOff x="0" y="0"/>
          <a:chExt cx="0" cy="0"/>
        </a:xfrm>
      </p:grpSpPr>
      <p:pic>
        <p:nvPicPr>
          <p:cNvPr id="56" name="図 55"/>
          <p:cNvPicPr>
            <a:picLocks noChangeAspect="1"/>
          </p:cNvPicPr>
          <p:nvPr/>
        </p:nvPicPr>
        <p:blipFill rotWithShape="1">
          <a:blip r:embed="rId2">
            <a:extLst>
              <a:ext uri="{28A0092B-C50C-407E-A947-70E740481C1C}">
                <a14:useLocalDpi xmlns:a14="http://schemas.microsoft.com/office/drawing/2010/main" val="0"/>
              </a:ext>
            </a:extLst>
          </a:blip>
          <a:srcRect l="7112" r="7791"/>
          <a:stretch/>
        </p:blipFill>
        <p:spPr>
          <a:xfrm>
            <a:off x="457200" y="502781"/>
            <a:ext cx="8991599" cy="2942888"/>
          </a:xfrm>
          <a:prstGeom prst="rect">
            <a:avLst/>
          </a:prstGeom>
        </p:spPr>
      </p:pic>
      <p:sp>
        <p:nvSpPr>
          <p:cNvPr id="18" name="バージョン"/>
          <p:cNvSpPr>
            <a:spLocks noGrp="1"/>
          </p:cNvSpPr>
          <p:nvPr>
            <p:ph type="body" sz="quarter" idx="13" hasCustomPrompt="1"/>
          </p:nvPr>
        </p:nvSpPr>
        <p:spPr bwMode="gray">
          <a:xfrm>
            <a:off x="4954075" y="6118213"/>
            <a:ext cx="4536000" cy="180000"/>
          </a:xfrm>
          <a:prstGeom prst="rect">
            <a:avLst/>
          </a:prstGeom>
        </p:spPr>
        <p:txBody>
          <a:bodyPr wrap="square" lIns="0" tIns="0" anchor="b" anchorCtr="0">
            <a:spAutoFit/>
          </a:bodyPr>
          <a:lstStyle>
            <a:lvl1pPr algn="r">
              <a:lnSpc>
                <a:spcPct val="100000"/>
              </a:lnSpc>
              <a:spcBef>
                <a:spcPts val="0"/>
              </a:spcBef>
              <a:spcAft>
                <a:spcPts val="0"/>
              </a:spcAft>
              <a:defRPr sz="800">
                <a:solidFill>
                  <a:schemeClr val="bg1">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ja-JP" dirty="0"/>
              <a:t>Ver. 20XXXXXX </a:t>
            </a:r>
            <a:r>
              <a:rPr lang="ja-JP" altLang="en-US" dirty="0"/>
              <a:t>または </a:t>
            </a:r>
            <a:r>
              <a:rPr lang="en-US" altLang="ja-JP" dirty="0" err="1"/>
              <a:t>Ver.XXX</a:t>
            </a:r>
            <a:endParaRPr lang="ja-JP" altLang="en-US" dirty="0"/>
          </a:p>
        </p:txBody>
      </p:sp>
      <p:sp>
        <p:nvSpPr>
          <p:cNvPr id="13" name="日付"/>
          <p:cNvSpPr>
            <a:spLocks noGrp="1"/>
          </p:cNvSpPr>
          <p:nvPr>
            <p:ph type="body" sz="quarter" idx="10" hasCustomPrompt="1"/>
          </p:nvPr>
        </p:nvSpPr>
        <p:spPr bwMode="gray">
          <a:xfrm>
            <a:off x="452999" y="6118213"/>
            <a:ext cx="4536000" cy="180000"/>
          </a:xfrm>
          <a:prstGeom prst="rect">
            <a:avLst/>
          </a:prstGeom>
        </p:spPr>
        <p:txBody>
          <a:bodyPr wrap="square" lIns="0" tIns="0" anchor="b" anchorCtr="0">
            <a:spAutoFit/>
          </a:bodyPr>
          <a:lstStyle>
            <a:lvl1pPr>
              <a:lnSpc>
                <a:spcPct val="100000"/>
              </a:lnSpc>
              <a:spcBef>
                <a:spcPts val="0"/>
              </a:spcBef>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ja-JP" noProof="0" dirty="0"/>
              <a:t>20XX</a:t>
            </a:r>
            <a:r>
              <a:rPr lang="ja-JP" altLang="en-US" noProof="0" dirty="0"/>
              <a:t>年</a:t>
            </a:r>
            <a:r>
              <a:rPr lang="en-US" altLang="ja-JP" noProof="0" dirty="0"/>
              <a:t>X</a:t>
            </a:r>
            <a:r>
              <a:rPr lang="ja-JP" altLang="en-US" noProof="0" dirty="0"/>
              <a:t>月</a:t>
            </a:r>
            <a:r>
              <a:rPr lang="en-US" altLang="ja-JP" noProof="0" dirty="0"/>
              <a:t>X</a:t>
            </a:r>
            <a:r>
              <a:rPr lang="ja-JP" altLang="en-US" noProof="0" dirty="0"/>
              <a:t>日</a:t>
            </a:r>
          </a:p>
        </p:txBody>
      </p:sp>
      <p:sp>
        <p:nvSpPr>
          <p:cNvPr id="12" name="表紙サブタイトル"/>
          <p:cNvSpPr>
            <a:spLocks noGrp="1"/>
          </p:cNvSpPr>
          <p:nvPr>
            <p:ph type="subTitle" idx="1" hasCustomPrompt="1"/>
          </p:nvPr>
        </p:nvSpPr>
        <p:spPr bwMode="gray">
          <a:xfrm>
            <a:off x="452999" y="4630433"/>
            <a:ext cx="4536000" cy="307777"/>
          </a:xfrm>
          <a:prstGeom prst="rect">
            <a:avLst/>
          </a:prstGeom>
        </p:spPr>
        <p:txBody>
          <a:bodyPr lIns="0" tIns="0" rIns="0" bIns="0" anchor="t" anchorCtr="0">
            <a:noAutofit/>
          </a:bodyPr>
          <a:lstStyle>
            <a:lvl1pPr marL="0" indent="0" algn="l">
              <a:lnSpc>
                <a:spcPct val="100000"/>
              </a:lnSpc>
              <a:spcBef>
                <a:spcPts val="0"/>
              </a:spcBef>
              <a:spcAft>
                <a:spcPts val="0"/>
              </a:spcAft>
              <a:buNone/>
              <a:defRPr sz="20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r>
              <a:rPr lang="ja-JP" altLang="en-US" noProof="0" dirty="0"/>
              <a:t>表紙サブタイトル／</a:t>
            </a:r>
            <a:r>
              <a:rPr lang="en-US" altLang="ja-JP" noProof="0" dirty="0"/>
              <a:t>18pt</a:t>
            </a:r>
          </a:p>
        </p:txBody>
      </p:sp>
      <p:sp>
        <p:nvSpPr>
          <p:cNvPr id="11" name="表紙タイトル"/>
          <p:cNvSpPr>
            <a:spLocks noGrp="1"/>
          </p:cNvSpPr>
          <p:nvPr>
            <p:ph type="ctrTitle" hasCustomPrompt="1"/>
          </p:nvPr>
        </p:nvSpPr>
        <p:spPr bwMode="gray">
          <a:xfrm>
            <a:off x="452999" y="3718554"/>
            <a:ext cx="5894300" cy="909497"/>
          </a:xfrm>
          <a:prstGeom prst="rect">
            <a:avLst/>
          </a:prstGeom>
        </p:spPr>
        <p:txBody>
          <a:bodyPr lIns="0" rIns="0" anchor="b" anchorCtr="0">
            <a:noAutofit/>
          </a:bodyPr>
          <a:lstStyle>
            <a:lvl1pPr algn="l">
              <a:lnSpc>
                <a:spcPct val="100000"/>
              </a:lnSpc>
              <a:spcBef>
                <a:spcPts val="0"/>
              </a:spcBef>
              <a:spcAft>
                <a:spcPts val="0"/>
              </a:spcAft>
              <a:defRPr sz="2600" b="1" baseline="0">
                <a:solidFill>
                  <a:schemeClr val="tx1"/>
                </a:solidFill>
                <a:latin typeface="+mj-lt"/>
                <a:ea typeface="Arial" panose="020B0604020202020204" pitchFamily="34" charset="0"/>
                <a:cs typeface="Arial" panose="020B0604020202020204" pitchFamily="34" charset="0"/>
              </a:defRPr>
            </a:lvl1pPr>
          </a:lstStyle>
          <a:p>
            <a:r>
              <a:rPr lang="ja-JP" altLang="en-US" noProof="0" dirty="0"/>
              <a:t>表紙タイトル／</a:t>
            </a:r>
            <a:r>
              <a:rPr lang="en-US" altLang="ja-JP" noProof="0" dirty="0"/>
              <a:t>26pt </a:t>
            </a:r>
            <a:r>
              <a:rPr lang="ja-JP" altLang="en-US" noProof="0" dirty="0"/>
              <a:t>太字</a:t>
            </a:r>
            <a:br>
              <a:rPr lang="en-US" altLang="ja-JP" noProof="0" dirty="0"/>
            </a:br>
            <a:r>
              <a:rPr lang="ja-JP" altLang="en-US" noProof="0" dirty="0"/>
              <a:t>表紙タイトル／</a:t>
            </a:r>
            <a:r>
              <a:rPr lang="en-US" altLang="ja-JP" noProof="0" dirty="0"/>
              <a:t>26pt </a:t>
            </a:r>
            <a:r>
              <a:rPr lang="ja-JP" altLang="en-US" noProof="0" dirty="0"/>
              <a:t>太字</a:t>
            </a:r>
            <a:endParaRPr lang="en-US" noProof="0" dirty="0"/>
          </a:p>
        </p:txBody>
      </p:sp>
      <p:sp>
        <p:nvSpPr>
          <p:cNvPr id="16"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pic>
        <p:nvPicPr>
          <p:cNvPr id="17" name="図 16"/>
          <p:cNvPicPr>
            <a:picLocks noChangeAspect="1"/>
          </p:cNvPicPr>
          <p:nvPr/>
        </p:nvPicPr>
        <p:blipFill>
          <a:blip r:embed="rId3"/>
          <a:stretch>
            <a:fillRect/>
          </a:stretch>
        </p:blipFill>
        <p:spPr>
          <a:xfrm>
            <a:off x="7527906" y="5613400"/>
            <a:ext cx="1925093" cy="399547"/>
          </a:xfrm>
          <a:prstGeom prst="rect">
            <a:avLst/>
          </a:prstGeom>
        </p:spPr>
      </p:pic>
      <p:grpSp>
        <p:nvGrpSpPr>
          <p:cNvPr id="27" name="グループ化 26"/>
          <p:cNvGrpSpPr/>
          <p:nvPr/>
        </p:nvGrpSpPr>
        <p:grpSpPr>
          <a:xfrm>
            <a:off x="3932273" y="1881392"/>
            <a:ext cx="1003732" cy="168434"/>
            <a:chOff x="398463" y="1871663"/>
            <a:chExt cx="8343900" cy="1400175"/>
          </a:xfrm>
        </p:grpSpPr>
        <p:sp>
          <p:nvSpPr>
            <p:cNvPr id="28" name="Freeform 5"/>
            <p:cNvSpPr>
              <a:spLocks/>
            </p:cNvSpPr>
            <p:nvPr/>
          </p:nvSpPr>
          <p:spPr bwMode="auto">
            <a:xfrm>
              <a:off x="398463" y="1871663"/>
              <a:ext cx="762000" cy="1087438"/>
            </a:xfrm>
            <a:custGeom>
              <a:avLst/>
              <a:gdLst>
                <a:gd name="T0" fmla="*/ 0 w 480"/>
                <a:gd name="T1" fmla="*/ 90 h 685"/>
                <a:gd name="T2" fmla="*/ 192 w 480"/>
                <a:gd name="T3" fmla="*/ 90 h 685"/>
                <a:gd name="T4" fmla="*/ 192 w 480"/>
                <a:gd name="T5" fmla="*/ 685 h 685"/>
                <a:gd name="T6" fmla="*/ 288 w 480"/>
                <a:gd name="T7" fmla="*/ 685 h 685"/>
                <a:gd name="T8" fmla="*/ 288 w 480"/>
                <a:gd name="T9" fmla="*/ 90 h 685"/>
                <a:gd name="T10" fmla="*/ 480 w 480"/>
                <a:gd name="T11" fmla="*/ 90 h 685"/>
                <a:gd name="T12" fmla="*/ 480 w 480"/>
                <a:gd name="T13" fmla="*/ 0 h 685"/>
                <a:gd name="T14" fmla="*/ 0 w 480"/>
                <a:gd name="T15" fmla="*/ 0 h 685"/>
                <a:gd name="T16" fmla="*/ 0 w 480"/>
                <a:gd name="T17" fmla="*/ 9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0" h="685">
                  <a:moveTo>
                    <a:pt x="0" y="90"/>
                  </a:moveTo>
                  <a:lnTo>
                    <a:pt x="192" y="90"/>
                  </a:lnTo>
                  <a:lnTo>
                    <a:pt x="192" y="685"/>
                  </a:lnTo>
                  <a:lnTo>
                    <a:pt x="288" y="685"/>
                  </a:lnTo>
                  <a:lnTo>
                    <a:pt x="288" y="90"/>
                  </a:lnTo>
                  <a:lnTo>
                    <a:pt x="480" y="90"/>
                  </a:lnTo>
                  <a:lnTo>
                    <a:pt x="480" y="0"/>
                  </a:lnTo>
                  <a:lnTo>
                    <a:pt x="0" y="0"/>
                  </a:lnTo>
                  <a:lnTo>
                    <a:pt x="0" y="90"/>
                  </a:lnTo>
                  <a:close/>
                </a:path>
              </a:pathLst>
            </a:custGeom>
            <a:solidFill>
              <a:srgbClr val="00B3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6"/>
            <p:cNvSpPr>
              <a:spLocks/>
            </p:cNvSpPr>
            <p:nvPr/>
          </p:nvSpPr>
          <p:spPr bwMode="auto">
            <a:xfrm>
              <a:off x="1660526" y="1871663"/>
              <a:ext cx="619125" cy="1087438"/>
            </a:xfrm>
            <a:custGeom>
              <a:avLst/>
              <a:gdLst>
                <a:gd name="T0" fmla="*/ 95 w 165"/>
                <a:gd name="T1" fmla="*/ 79 h 288"/>
                <a:gd name="T2" fmla="*/ 61 w 165"/>
                <a:gd name="T3" fmla="*/ 89 h 288"/>
                <a:gd name="T4" fmla="*/ 40 w 165"/>
                <a:gd name="T5" fmla="*/ 110 h 288"/>
                <a:gd name="T6" fmla="*/ 40 w 165"/>
                <a:gd name="T7" fmla="*/ 0 h 288"/>
                <a:gd name="T8" fmla="*/ 0 w 165"/>
                <a:gd name="T9" fmla="*/ 0 h 288"/>
                <a:gd name="T10" fmla="*/ 0 w 165"/>
                <a:gd name="T11" fmla="*/ 288 h 288"/>
                <a:gd name="T12" fmla="*/ 40 w 165"/>
                <a:gd name="T13" fmla="*/ 288 h 288"/>
                <a:gd name="T14" fmla="*/ 40 w 165"/>
                <a:gd name="T15" fmla="*/ 157 h 288"/>
                <a:gd name="T16" fmla="*/ 51 w 165"/>
                <a:gd name="T17" fmla="*/ 128 h 288"/>
                <a:gd name="T18" fmla="*/ 82 w 165"/>
                <a:gd name="T19" fmla="*/ 118 h 288"/>
                <a:gd name="T20" fmla="*/ 113 w 165"/>
                <a:gd name="T21" fmla="*/ 129 h 288"/>
                <a:gd name="T22" fmla="*/ 125 w 165"/>
                <a:gd name="T23" fmla="*/ 163 h 288"/>
                <a:gd name="T24" fmla="*/ 125 w 165"/>
                <a:gd name="T25" fmla="*/ 288 h 288"/>
                <a:gd name="T26" fmla="*/ 165 w 165"/>
                <a:gd name="T27" fmla="*/ 288 h 288"/>
                <a:gd name="T28" fmla="*/ 165 w 165"/>
                <a:gd name="T29" fmla="*/ 163 h 288"/>
                <a:gd name="T30" fmla="*/ 147 w 165"/>
                <a:gd name="T31" fmla="*/ 101 h 288"/>
                <a:gd name="T32" fmla="*/ 95 w 165"/>
                <a:gd name="T33" fmla="*/ 7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288">
                  <a:moveTo>
                    <a:pt x="95" y="79"/>
                  </a:moveTo>
                  <a:cubicBezTo>
                    <a:pt x="82" y="79"/>
                    <a:pt x="71" y="83"/>
                    <a:pt x="61" y="89"/>
                  </a:cubicBezTo>
                  <a:cubicBezTo>
                    <a:pt x="53" y="94"/>
                    <a:pt x="46" y="102"/>
                    <a:pt x="40" y="110"/>
                  </a:cubicBezTo>
                  <a:cubicBezTo>
                    <a:pt x="40" y="0"/>
                    <a:pt x="40" y="0"/>
                    <a:pt x="40" y="0"/>
                  </a:cubicBezTo>
                  <a:cubicBezTo>
                    <a:pt x="0" y="0"/>
                    <a:pt x="0" y="0"/>
                    <a:pt x="0" y="0"/>
                  </a:cubicBezTo>
                  <a:cubicBezTo>
                    <a:pt x="0" y="288"/>
                    <a:pt x="0" y="288"/>
                    <a:pt x="0" y="288"/>
                  </a:cubicBezTo>
                  <a:cubicBezTo>
                    <a:pt x="40" y="288"/>
                    <a:pt x="40" y="288"/>
                    <a:pt x="40" y="288"/>
                  </a:cubicBezTo>
                  <a:cubicBezTo>
                    <a:pt x="40" y="157"/>
                    <a:pt x="40" y="157"/>
                    <a:pt x="40" y="157"/>
                  </a:cubicBezTo>
                  <a:cubicBezTo>
                    <a:pt x="40" y="144"/>
                    <a:pt x="44" y="135"/>
                    <a:pt x="51" y="128"/>
                  </a:cubicBezTo>
                  <a:cubicBezTo>
                    <a:pt x="58" y="121"/>
                    <a:pt x="68" y="118"/>
                    <a:pt x="82" y="118"/>
                  </a:cubicBezTo>
                  <a:cubicBezTo>
                    <a:pt x="95" y="118"/>
                    <a:pt x="106" y="122"/>
                    <a:pt x="113" y="129"/>
                  </a:cubicBezTo>
                  <a:cubicBezTo>
                    <a:pt x="121" y="137"/>
                    <a:pt x="125" y="149"/>
                    <a:pt x="125" y="163"/>
                  </a:cubicBezTo>
                  <a:cubicBezTo>
                    <a:pt x="125" y="288"/>
                    <a:pt x="125" y="288"/>
                    <a:pt x="125" y="288"/>
                  </a:cubicBezTo>
                  <a:cubicBezTo>
                    <a:pt x="165" y="288"/>
                    <a:pt x="165" y="288"/>
                    <a:pt x="165" y="288"/>
                  </a:cubicBezTo>
                  <a:cubicBezTo>
                    <a:pt x="165" y="163"/>
                    <a:pt x="165" y="163"/>
                    <a:pt x="165" y="163"/>
                  </a:cubicBezTo>
                  <a:cubicBezTo>
                    <a:pt x="165" y="136"/>
                    <a:pt x="159" y="116"/>
                    <a:pt x="147" y="101"/>
                  </a:cubicBezTo>
                  <a:cubicBezTo>
                    <a:pt x="134" y="86"/>
                    <a:pt x="117" y="79"/>
                    <a:pt x="95" y="79"/>
                  </a:cubicBezTo>
                  <a:close/>
                </a:path>
              </a:pathLst>
            </a:custGeom>
            <a:solidFill>
              <a:srgbClr val="00B3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Rectangle 7"/>
            <p:cNvSpPr>
              <a:spLocks noChangeArrowheads="1"/>
            </p:cNvSpPr>
            <p:nvPr/>
          </p:nvSpPr>
          <p:spPr bwMode="auto">
            <a:xfrm>
              <a:off x="2906713" y="1871663"/>
              <a:ext cx="150813" cy="150813"/>
            </a:xfrm>
            <a:prstGeom prst="rect">
              <a:avLst/>
            </a:prstGeom>
            <a:solidFill>
              <a:srgbClr val="00B3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Rectangle 8"/>
            <p:cNvSpPr>
              <a:spLocks noChangeArrowheads="1"/>
            </p:cNvSpPr>
            <p:nvPr/>
          </p:nvSpPr>
          <p:spPr bwMode="auto">
            <a:xfrm>
              <a:off x="2906713" y="2181226"/>
              <a:ext cx="150813" cy="777875"/>
            </a:xfrm>
            <a:prstGeom prst="rect">
              <a:avLst/>
            </a:prstGeom>
            <a:solidFill>
              <a:srgbClr val="00B3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9"/>
            <p:cNvSpPr>
              <a:spLocks/>
            </p:cNvSpPr>
            <p:nvPr/>
          </p:nvSpPr>
          <p:spPr bwMode="auto">
            <a:xfrm>
              <a:off x="3684588" y="2170113"/>
              <a:ext cx="619125" cy="788988"/>
            </a:xfrm>
            <a:custGeom>
              <a:avLst/>
              <a:gdLst>
                <a:gd name="T0" fmla="*/ 95 w 165"/>
                <a:gd name="T1" fmla="*/ 0 h 209"/>
                <a:gd name="T2" fmla="*/ 61 w 165"/>
                <a:gd name="T3" fmla="*/ 10 h 209"/>
                <a:gd name="T4" fmla="*/ 40 w 165"/>
                <a:gd name="T5" fmla="*/ 32 h 209"/>
                <a:gd name="T6" fmla="*/ 40 w 165"/>
                <a:gd name="T7" fmla="*/ 3 h 209"/>
                <a:gd name="T8" fmla="*/ 0 w 165"/>
                <a:gd name="T9" fmla="*/ 3 h 209"/>
                <a:gd name="T10" fmla="*/ 0 w 165"/>
                <a:gd name="T11" fmla="*/ 209 h 209"/>
                <a:gd name="T12" fmla="*/ 40 w 165"/>
                <a:gd name="T13" fmla="*/ 209 h 209"/>
                <a:gd name="T14" fmla="*/ 40 w 165"/>
                <a:gd name="T15" fmla="*/ 79 h 209"/>
                <a:gd name="T16" fmla="*/ 51 w 165"/>
                <a:gd name="T17" fmla="*/ 49 h 209"/>
                <a:gd name="T18" fmla="*/ 81 w 165"/>
                <a:gd name="T19" fmla="*/ 39 h 209"/>
                <a:gd name="T20" fmla="*/ 113 w 165"/>
                <a:gd name="T21" fmla="*/ 50 h 209"/>
                <a:gd name="T22" fmla="*/ 124 w 165"/>
                <a:gd name="T23" fmla="*/ 84 h 209"/>
                <a:gd name="T24" fmla="*/ 124 w 165"/>
                <a:gd name="T25" fmla="*/ 209 h 209"/>
                <a:gd name="T26" fmla="*/ 165 w 165"/>
                <a:gd name="T27" fmla="*/ 209 h 209"/>
                <a:gd name="T28" fmla="*/ 165 w 165"/>
                <a:gd name="T29" fmla="*/ 84 h 209"/>
                <a:gd name="T30" fmla="*/ 146 w 165"/>
                <a:gd name="T31" fmla="*/ 22 h 209"/>
                <a:gd name="T32" fmla="*/ 95 w 165"/>
                <a:gd name="T33"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209">
                  <a:moveTo>
                    <a:pt x="95" y="0"/>
                  </a:moveTo>
                  <a:cubicBezTo>
                    <a:pt x="82" y="0"/>
                    <a:pt x="71" y="4"/>
                    <a:pt x="61" y="10"/>
                  </a:cubicBezTo>
                  <a:cubicBezTo>
                    <a:pt x="53" y="16"/>
                    <a:pt x="46" y="23"/>
                    <a:pt x="40" y="32"/>
                  </a:cubicBezTo>
                  <a:cubicBezTo>
                    <a:pt x="40" y="3"/>
                    <a:pt x="40" y="3"/>
                    <a:pt x="40" y="3"/>
                  </a:cubicBezTo>
                  <a:cubicBezTo>
                    <a:pt x="0" y="3"/>
                    <a:pt x="0" y="3"/>
                    <a:pt x="0" y="3"/>
                  </a:cubicBezTo>
                  <a:cubicBezTo>
                    <a:pt x="0" y="209"/>
                    <a:pt x="0" y="209"/>
                    <a:pt x="0" y="209"/>
                  </a:cubicBezTo>
                  <a:cubicBezTo>
                    <a:pt x="40" y="209"/>
                    <a:pt x="40" y="209"/>
                    <a:pt x="40" y="209"/>
                  </a:cubicBezTo>
                  <a:cubicBezTo>
                    <a:pt x="40" y="79"/>
                    <a:pt x="40" y="79"/>
                    <a:pt x="40" y="79"/>
                  </a:cubicBezTo>
                  <a:cubicBezTo>
                    <a:pt x="40" y="66"/>
                    <a:pt x="44" y="56"/>
                    <a:pt x="51" y="49"/>
                  </a:cubicBezTo>
                  <a:cubicBezTo>
                    <a:pt x="58" y="42"/>
                    <a:pt x="68" y="39"/>
                    <a:pt x="81" y="39"/>
                  </a:cubicBezTo>
                  <a:cubicBezTo>
                    <a:pt x="95" y="39"/>
                    <a:pt x="105" y="43"/>
                    <a:pt x="113" y="50"/>
                  </a:cubicBezTo>
                  <a:cubicBezTo>
                    <a:pt x="121" y="58"/>
                    <a:pt x="124" y="70"/>
                    <a:pt x="124" y="84"/>
                  </a:cubicBezTo>
                  <a:cubicBezTo>
                    <a:pt x="124" y="209"/>
                    <a:pt x="124" y="209"/>
                    <a:pt x="124" y="209"/>
                  </a:cubicBezTo>
                  <a:cubicBezTo>
                    <a:pt x="165" y="209"/>
                    <a:pt x="165" y="209"/>
                    <a:pt x="165" y="209"/>
                  </a:cubicBezTo>
                  <a:cubicBezTo>
                    <a:pt x="165" y="84"/>
                    <a:pt x="165" y="84"/>
                    <a:pt x="165" y="84"/>
                  </a:cubicBezTo>
                  <a:cubicBezTo>
                    <a:pt x="165" y="57"/>
                    <a:pt x="159" y="37"/>
                    <a:pt x="146" y="22"/>
                  </a:cubicBezTo>
                  <a:cubicBezTo>
                    <a:pt x="134" y="7"/>
                    <a:pt x="117" y="0"/>
                    <a:pt x="95" y="0"/>
                  </a:cubicBezTo>
                  <a:close/>
                </a:path>
              </a:pathLst>
            </a:custGeom>
            <a:solidFill>
              <a:srgbClr val="00B3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0"/>
            <p:cNvSpPr>
              <a:spLocks/>
            </p:cNvSpPr>
            <p:nvPr/>
          </p:nvSpPr>
          <p:spPr bwMode="auto">
            <a:xfrm>
              <a:off x="4926013" y="1871663"/>
              <a:ext cx="681038" cy="1087438"/>
            </a:xfrm>
            <a:custGeom>
              <a:avLst/>
              <a:gdLst>
                <a:gd name="T0" fmla="*/ 405 w 429"/>
                <a:gd name="T1" fmla="*/ 195 h 685"/>
                <a:gd name="T2" fmla="*/ 291 w 429"/>
                <a:gd name="T3" fmla="*/ 195 h 685"/>
                <a:gd name="T4" fmla="*/ 97 w 429"/>
                <a:gd name="T5" fmla="*/ 433 h 685"/>
                <a:gd name="T6" fmla="*/ 97 w 429"/>
                <a:gd name="T7" fmla="*/ 0 h 685"/>
                <a:gd name="T8" fmla="*/ 0 w 429"/>
                <a:gd name="T9" fmla="*/ 0 h 685"/>
                <a:gd name="T10" fmla="*/ 0 w 429"/>
                <a:gd name="T11" fmla="*/ 685 h 685"/>
                <a:gd name="T12" fmla="*/ 97 w 429"/>
                <a:gd name="T13" fmla="*/ 685 h 685"/>
                <a:gd name="T14" fmla="*/ 97 w 429"/>
                <a:gd name="T15" fmla="*/ 545 h 685"/>
                <a:gd name="T16" fmla="*/ 183 w 429"/>
                <a:gd name="T17" fmla="*/ 447 h 685"/>
                <a:gd name="T18" fmla="*/ 325 w 429"/>
                <a:gd name="T19" fmla="*/ 685 h 685"/>
                <a:gd name="T20" fmla="*/ 429 w 429"/>
                <a:gd name="T21" fmla="*/ 685 h 685"/>
                <a:gd name="T22" fmla="*/ 242 w 429"/>
                <a:gd name="T23" fmla="*/ 380 h 685"/>
                <a:gd name="T24" fmla="*/ 405 w 429"/>
                <a:gd name="T25" fmla="*/ 195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685">
                  <a:moveTo>
                    <a:pt x="405" y="195"/>
                  </a:moveTo>
                  <a:lnTo>
                    <a:pt x="291" y="195"/>
                  </a:lnTo>
                  <a:lnTo>
                    <a:pt x="97" y="433"/>
                  </a:lnTo>
                  <a:lnTo>
                    <a:pt x="97" y="0"/>
                  </a:lnTo>
                  <a:lnTo>
                    <a:pt x="0" y="0"/>
                  </a:lnTo>
                  <a:lnTo>
                    <a:pt x="0" y="685"/>
                  </a:lnTo>
                  <a:lnTo>
                    <a:pt x="97" y="685"/>
                  </a:lnTo>
                  <a:lnTo>
                    <a:pt x="97" y="545"/>
                  </a:lnTo>
                  <a:lnTo>
                    <a:pt x="183" y="447"/>
                  </a:lnTo>
                  <a:lnTo>
                    <a:pt x="325" y="685"/>
                  </a:lnTo>
                  <a:lnTo>
                    <a:pt x="429" y="685"/>
                  </a:lnTo>
                  <a:lnTo>
                    <a:pt x="242" y="380"/>
                  </a:lnTo>
                  <a:lnTo>
                    <a:pt x="405" y="195"/>
                  </a:lnTo>
                  <a:close/>
                </a:path>
              </a:pathLst>
            </a:custGeom>
            <a:solidFill>
              <a:srgbClr val="00B3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Rectangle 11"/>
            <p:cNvSpPr>
              <a:spLocks noChangeArrowheads="1"/>
            </p:cNvSpPr>
            <p:nvPr/>
          </p:nvSpPr>
          <p:spPr bwMode="auto">
            <a:xfrm>
              <a:off x="6127751" y="2181226"/>
              <a:ext cx="150813" cy="777875"/>
            </a:xfrm>
            <a:prstGeom prst="rect">
              <a:avLst/>
            </a:prstGeom>
            <a:solidFill>
              <a:srgbClr val="00B3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Rectangle 12"/>
            <p:cNvSpPr>
              <a:spLocks noChangeArrowheads="1"/>
            </p:cNvSpPr>
            <p:nvPr/>
          </p:nvSpPr>
          <p:spPr bwMode="auto">
            <a:xfrm>
              <a:off x="6127751" y="1871663"/>
              <a:ext cx="150813" cy="150813"/>
            </a:xfrm>
            <a:prstGeom prst="rect">
              <a:avLst/>
            </a:prstGeom>
            <a:solidFill>
              <a:srgbClr val="00B3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Freeform 13"/>
            <p:cNvSpPr>
              <a:spLocks/>
            </p:cNvSpPr>
            <p:nvPr/>
          </p:nvSpPr>
          <p:spPr bwMode="auto">
            <a:xfrm>
              <a:off x="6905626" y="2170113"/>
              <a:ext cx="619125" cy="788988"/>
            </a:xfrm>
            <a:custGeom>
              <a:avLst/>
              <a:gdLst>
                <a:gd name="T0" fmla="*/ 95 w 165"/>
                <a:gd name="T1" fmla="*/ 0 h 209"/>
                <a:gd name="T2" fmla="*/ 61 w 165"/>
                <a:gd name="T3" fmla="*/ 10 h 209"/>
                <a:gd name="T4" fmla="*/ 40 w 165"/>
                <a:gd name="T5" fmla="*/ 32 h 209"/>
                <a:gd name="T6" fmla="*/ 40 w 165"/>
                <a:gd name="T7" fmla="*/ 3 h 209"/>
                <a:gd name="T8" fmla="*/ 0 w 165"/>
                <a:gd name="T9" fmla="*/ 3 h 209"/>
                <a:gd name="T10" fmla="*/ 0 w 165"/>
                <a:gd name="T11" fmla="*/ 209 h 209"/>
                <a:gd name="T12" fmla="*/ 40 w 165"/>
                <a:gd name="T13" fmla="*/ 209 h 209"/>
                <a:gd name="T14" fmla="*/ 40 w 165"/>
                <a:gd name="T15" fmla="*/ 79 h 209"/>
                <a:gd name="T16" fmla="*/ 51 w 165"/>
                <a:gd name="T17" fmla="*/ 49 h 209"/>
                <a:gd name="T18" fmla="*/ 82 w 165"/>
                <a:gd name="T19" fmla="*/ 39 h 209"/>
                <a:gd name="T20" fmla="*/ 113 w 165"/>
                <a:gd name="T21" fmla="*/ 50 h 209"/>
                <a:gd name="T22" fmla="*/ 125 w 165"/>
                <a:gd name="T23" fmla="*/ 84 h 209"/>
                <a:gd name="T24" fmla="*/ 125 w 165"/>
                <a:gd name="T25" fmla="*/ 209 h 209"/>
                <a:gd name="T26" fmla="*/ 165 w 165"/>
                <a:gd name="T27" fmla="*/ 209 h 209"/>
                <a:gd name="T28" fmla="*/ 165 w 165"/>
                <a:gd name="T29" fmla="*/ 84 h 209"/>
                <a:gd name="T30" fmla="*/ 147 w 165"/>
                <a:gd name="T31" fmla="*/ 22 h 209"/>
                <a:gd name="T32" fmla="*/ 95 w 165"/>
                <a:gd name="T33"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209">
                  <a:moveTo>
                    <a:pt x="95" y="0"/>
                  </a:moveTo>
                  <a:cubicBezTo>
                    <a:pt x="82" y="0"/>
                    <a:pt x="71" y="4"/>
                    <a:pt x="61" y="10"/>
                  </a:cubicBezTo>
                  <a:cubicBezTo>
                    <a:pt x="53" y="16"/>
                    <a:pt x="46" y="23"/>
                    <a:pt x="40" y="32"/>
                  </a:cubicBezTo>
                  <a:cubicBezTo>
                    <a:pt x="40" y="3"/>
                    <a:pt x="40" y="3"/>
                    <a:pt x="40" y="3"/>
                  </a:cubicBezTo>
                  <a:cubicBezTo>
                    <a:pt x="0" y="3"/>
                    <a:pt x="0" y="3"/>
                    <a:pt x="0" y="3"/>
                  </a:cubicBezTo>
                  <a:cubicBezTo>
                    <a:pt x="0" y="209"/>
                    <a:pt x="0" y="209"/>
                    <a:pt x="0" y="209"/>
                  </a:cubicBezTo>
                  <a:cubicBezTo>
                    <a:pt x="40" y="209"/>
                    <a:pt x="40" y="209"/>
                    <a:pt x="40" y="209"/>
                  </a:cubicBezTo>
                  <a:cubicBezTo>
                    <a:pt x="40" y="79"/>
                    <a:pt x="40" y="79"/>
                    <a:pt x="40" y="79"/>
                  </a:cubicBezTo>
                  <a:cubicBezTo>
                    <a:pt x="40" y="66"/>
                    <a:pt x="44" y="56"/>
                    <a:pt x="51" y="49"/>
                  </a:cubicBezTo>
                  <a:cubicBezTo>
                    <a:pt x="58" y="42"/>
                    <a:pt x="68" y="39"/>
                    <a:pt x="82" y="39"/>
                  </a:cubicBezTo>
                  <a:cubicBezTo>
                    <a:pt x="95" y="39"/>
                    <a:pt x="106" y="43"/>
                    <a:pt x="113" y="50"/>
                  </a:cubicBezTo>
                  <a:cubicBezTo>
                    <a:pt x="121" y="58"/>
                    <a:pt x="125" y="70"/>
                    <a:pt x="125" y="84"/>
                  </a:cubicBezTo>
                  <a:cubicBezTo>
                    <a:pt x="125" y="209"/>
                    <a:pt x="125" y="209"/>
                    <a:pt x="125" y="209"/>
                  </a:cubicBezTo>
                  <a:cubicBezTo>
                    <a:pt x="165" y="209"/>
                    <a:pt x="165" y="209"/>
                    <a:pt x="165" y="209"/>
                  </a:cubicBezTo>
                  <a:cubicBezTo>
                    <a:pt x="165" y="84"/>
                    <a:pt x="165" y="84"/>
                    <a:pt x="165" y="84"/>
                  </a:cubicBezTo>
                  <a:cubicBezTo>
                    <a:pt x="165" y="57"/>
                    <a:pt x="159" y="37"/>
                    <a:pt x="147" y="22"/>
                  </a:cubicBezTo>
                  <a:cubicBezTo>
                    <a:pt x="134" y="7"/>
                    <a:pt x="117" y="0"/>
                    <a:pt x="95" y="0"/>
                  </a:cubicBezTo>
                  <a:close/>
                </a:path>
              </a:pathLst>
            </a:custGeom>
            <a:solidFill>
              <a:srgbClr val="00B3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Freeform 14"/>
            <p:cNvSpPr>
              <a:spLocks noEditPoints="1"/>
            </p:cNvSpPr>
            <p:nvPr/>
          </p:nvSpPr>
          <p:spPr bwMode="auto">
            <a:xfrm>
              <a:off x="8129588" y="2170113"/>
              <a:ext cx="612775" cy="1101725"/>
            </a:xfrm>
            <a:custGeom>
              <a:avLst/>
              <a:gdLst>
                <a:gd name="T0" fmla="*/ 122 w 163"/>
                <a:gd name="T1" fmla="*/ 3 h 292"/>
                <a:gd name="T2" fmla="*/ 122 w 163"/>
                <a:gd name="T3" fmla="*/ 29 h 292"/>
                <a:gd name="T4" fmla="*/ 102 w 163"/>
                <a:gd name="T5" fmla="*/ 9 h 292"/>
                <a:gd name="T6" fmla="*/ 69 w 163"/>
                <a:gd name="T7" fmla="*/ 0 h 292"/>
                <a:gd name="T8" fmla="*/ 31 w 163"/>
                <a:gd name="T9" fmla="*/ 9 h 292"/>
                <a:gd name="T10" fmla="*/ 8 w 163"/>
                <a:gd name="T11" fmla="*/ 38 h 292"/>
                <a:gd name="T12" fmla="*/ 0 w 163"/>
                <a:gd name="T13" fmla="*/ 83 h 292"/>
                <a:gd name="T14" fmla="*/ 0 w 163"/>
                <a:gd name="T15" fmla="*/ 129 h 292"/>
                <a:gd name="T16" fmla="*/ 8 w 163"/>
                <a:gd name="T17" fmla="*/ 174 h 292"/>
                <a:gd name="T18" fmla="*/ 32 w 163"/>
                <a:gd name="T19" fmla="*/ 202 h 292"/>
                <a:gd name="T20" fmla="*/ 71 w 163"/>
                <a:gd name="T21" fmla="*/ 212 h 292"/>
                <a:gd name="T22" fmla="*/ 105 w 163"/>
                <a:gd name="T23" fmla="*/ 202 h 292"/>
                <a:gd name="T24" fmla="*/ 122 w 163"/>
                <a:gd name="T25" fmla="*/ 182 h 292"/>
                <a:gd name="T26" fmla="*/ 122 w 163"/>
                <a:gd name="T27" fmla="*/ 208 h 292"/>
                <a:gd name="T28" fmla="*/ 110 w 163"/>
                <a:gd name="T29" fmla="*/ 244 h 292"/>
                <a:gd name="T30" fmla="*/ 74 w 163"/>
                <a:gd name="T31" fmla="*/ 257 h 292"/>
                <a:gd name="T32" fmla="*/ 51 w 163"/>
                <a:gd name="T33" fmla="*/ 251 h 292"/>
                <a:gd name="T34" fmla="*/ 32 w 163"/>
                <a:gd name="T35" fmla="*/ 234 h 292"/>
                <a:gd name="T36" fmla="*/ 5 w 163"/>
                <a:gd name="T37" fmla="*/ 259 h 292"/>
                <a:gd name="T38" fmla="*/ 33 w 163"/>
                <a:gd name="T39" fmla="*/ 283 h 292"/>
                <a:gd name="T40" fmla="*/ 51 w 163"/>
                <a:gd name="T41" fmla="*/ 292 h 292"/>
                <a:gd name="T42" fmla="*/ 74 w 163"/>
                <a:gd name="T43" fmla="*/ 292 h 292"/>
                <a:gd name="T44" fmla="*/ 122 w 163"/>
                <a:gd name="T45" fmla="*/ 281 h 292"/>
                <a:gd name="T46" fmla="*/ 152 w 163"/>
                <a:gd name="T47" fmla="*/ 251 h 292"/>
                <a:gd name="T48" fmla="*/ 163 w 163"/>
                <a:gd name="T49" fmla="*/ 202 h 292"/>
                <a:gd name="T50" fmla="*/ 163 w 163"/>
                <a:gd name="T51" fmla="*/ 3 h 292"/>
                <a:gd name="T52" fmla="*/ 122 w 163"/>
                <a:gd name="T53" fmla="*/ 3 h 292"/>
                <a:gd name="T54" fmla="*/ 122 w 163"/>
                <a:gd name="T55" fmla="*/ 133 h 292"/>
                <a:gd name="T56" fmla="*/ 118 w 163"/>
                <a:gd name="T57" fmla="*/ 156 h 292"/>
                <a:gd name="T58" fmla="*/ 104 w 163"/>
                <a:gd name="T59" fmla="*/ 170 h 292"/>
                <a:gd name="T60" fmla="*/ 82 w 163"/>
                <a:gd name="T61" fmla="*/ 175 h 292"/>
                <a:gd name="T62" fmla="*/ 51 w 163"/>
                <a:gd name="T63" fmla="*/ 163 h 292"/>
                <a:gd name="T64" fmla="*/ 40 w 163"/>
                <a:gd name="T65" fmla="*/ 129 h 292"/>
                <a:gd name="T66" fmla="*/ 40 w 163"/>
                <a:gd name="T67" fmla="*/ 84 h 292"/>
                <a:gd name="T68" fmla="*/ 51 w 163"/>
                <a:gd name="T69" fmla="*/ 49 h 292"/>
                <a:gd name="T70" fmla="*/ 82 w 163"/>
                <a:gd name="T71" fmla="*/ 36 h 292"/>
                <a:gd name="T72" fmla="*/ 104 w 163"/>
                <a:gd name="T73" fmla="*/ 41 h 292"/>
                <a:gd name="T74" fmla="*/ 118 w 163"/>
                <a:gd name="T75" fmla="*/ 55 h 292"/>
                <a:gd name="T76" fmla="*/ 122 w 163"/>
                <a:gd name="T77" fmla="*/ 78 h 292"/>
                <a:gd name="T78" fmla="*/ 122 w 163"/>
                <a:gd name="T79" fmla="*/ 13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292">
                  <a:moveTo>
                    <a:pt x="122" y="3"/>
                  </a:moveTo>
                  <a:cubicBezTo>
                    <a:pt x="122" y="29"/>
                    <a:pt x="122" y="29"/>
                    <a:pt x="122" y="29"/>
                  </a:cubicBezTo>
                  <a:cubicBezTo>
                    <a:pt x="117" y="21"/>
                    <a:pt x="110" y="14"/>
                    <a:pt x="102" y="9"/>
                  </a:cubicBezTo>
                  <a:cubicBezTo>
                    <a:pt x="92" y="3"/>
                    <a:pt x="81" y="0"/>
                    <a:pt x="69" y="0"/>
                  </a:cubicBezTo>
                  <a:cubicBezTo>
                    <a:pt x="54" y="0"/>
                    <a:pt x="42" y="3"/>
                    <a:pt x="31" y="9"/>
                  </a:cubicBezTo>
                  <a:cubicBezTo>
                    <a:pt x="21" y="16"/>
                    <a:pt x="13" y="25"/>
                    <a:pt x="8" y="38"/>
                  </a:cubicBezTo>
                  <a:cubicBezTo>
                    <a:pt x="2" y="51"/>
                    <a:pt x="0" y="66"/>
                    <a:pt x="0" y="83"/>
                  </a:cubicBezTo>
                  <a:cubicBezTo>
                    <a:pt x="0" y="129"/>
                    <a:pt x="0" y="129"/>
                    <a:pt x="0" y="129"/>
                  </a:cubicBezTo>
                  <a:cubicBezTo>
                    <a:pt x="0" y="146"/>
                    <a:pt x="2" y="161"/>
                    <a:pt x="8" y="174"/>
                  </a:cubicBezTo>
                  <a:cubicBezTo>
                    <a:pt x="13" y="186"/>
                    <a:pt x="22" y="196"/>
                    <a:pt x="32" y="202"/>
                  </a:cubicBezTo>
                  <a:cubicBezTo>
                    <a:pt x="43" y="209"/>
                    <a:pt x="56" y="212"/>
                    <a:pt x="71" y="212"/>
                  </a:cubicBezTo>
                  <a:cubicBezTo>
                    <a:pt x="84" y="212"/>
                    <a:pt x="96" y="209"/>
                    <a:pt x="105" y="202"/>
                  </a:cubicBezTo>
                  <a:cubicBezTo>
                    <a:pt x="112" y="196"/>
                    <a:pt x="118" y="190"/>
                    <a:pt x="122" y="182"/>
                  </a:cubicBezTo>
                  <a:cubicBezTo>
                    <a:pt x="122" y="208"/>
                    <a:pt x="122" y="208"/>
                    <a:pt x="122" y="208"/>
                  </a:cubicBezTo>
                  <a:cubicBezTo>
                    <a:pt x="122" y="224"/>
                    <a:pt x="118" y="236"/>
                    <a:pt x="110" y="244"/>
                  </a:cubicBezTo>
                  <a:cubicBezTo>
                    <a:pt x="101" y="253"/>
                    <a:pt x="89" y="257"/>
                    <a:pt x="74" y="257"/>
                  </a:cubicBezTo>
                  <a:cubicBezTo>
                    <a:pt x="66" y="257"/>
                    <a:pt x="58" y="255"/>
                    <a:pt x="51" y="251"/>
                  </a:cubicBezTo>
                  <a:cubicBezTo>
                    <a:pt x="43" y="247"/>
                    <a:pt x="37" y="242"/>
                    <a:pt x="32" y="234"/>
                  </a:cubicBezTo>
                  <a:cubicBezTo>
                    <a:pt x="5" y="259"/>
                    <a:pt x="5" y="259"/>
                    <a:pt x="5" y="259"/>
                  </a:cubicBezTo>
                  <a:cubicBezTo>
                    <a:pt x="11" y="270"/>
                    <a:pt x="21" y="278"/>
                    <a:pt x="33" y="283"/>
                  </a:cubicBezTo>
                  <a:cubicBezTo>
                    <a:pt x="45" y="289"/>
                    <a:pt x="51" y="292"/>
                    <a:pt x="51" y="292"/>
                  </a:cubicBezTo>
                  <a:cubicBezTo>
                    <a:pt x="51" y="292"/>
                    <a:pt x="59" y="292"/>
                    <a:pt x="74" y="292"/>
                  </a:cubicBezTo>
                  <a:cubicBezTo>
                    <a:pt x="93" y="292"/>
                    <a:pt x="109" y="288"/>
                    <a:pt x="122" y="281"/>
                  </a:cubicBezTo>
                  <a:cubicBezTo>
                    <a:pt x="135" y="275"/>
                    <a:pt x="145" y="264"/>
                    <a:pt x="152" y="251"/>
                  </a:cubicBezTo>
                  <a:cubicBezTo>
                    <a:pt x="159" y="237"/>
                    <a:pt x="163" y="221"/>
                    <a:pt x="163" y="202"/>
                  </a:cubicBezTo>
                  <a:cubicBezTo>
                    <a:pt x="163" y="3"/>
                    <a:pt x="163" y="3"/>
                    <a:pt x="163" y="3"/>
                  </a:cubicBezTo>
                  <a:lnTo>
                    <a:pt x="122" y="3"/>
                  </a:lnTo>
                  <a:close/>
                  <a:moveTo>
                    <a:pt x="122" y="133"/>
                  </a:moveTo>
                  <a:cubicBezTo>
                    <a:pt x="122" y="142"/>
                    <a:pt x="121" y="149"/>
                    <a:pt x="118" y="156"/>
                  </a:cubicBezTo>
                  <a:cubicBezTo>
                    <a:pt x="114" y="162"/>
                    <a:pt x="110" y="167"/>
                    <a:pt x="104" y="170"/>
                  </a:cubicBezTo>
                  <a:cubicBezTo>
                    <a:pt x="98" y="174"/>
                    <a:pt x="91" y="175"/>
                    <a:pt x="82" y="175"/>
                  </a:cubicBezTo>
                  <a:cubicBezTo>
                    <a:pt x="69" y="175"/>
                    <a:pt x="58" y="171"/>
                    <a:pt x="51" y="163"/>
                  </a:cubicBezTo>
                  <a:cubicBezTo>
                    <a:pt x="44" y="155"/>
                    <a:pt x="40" y="143"/>
                    <a:pt x="40" y="129"/>
                  </a:cubicBezTo>
                  <a:cubicBezTo>
                    <a:pt x="40" y="84"/>
                    <a:pt x="40" y="84"/>
                    <a:pt x="40" y="84"/>
                  </a:cubicBezTo>
                  <a:cubicBezTo>
                    <a:pt x="40" y="69"/>
                    <a:pt x="44" y="57"/>
                    <a:pt x="51" y="49"/>
                  </a:cubicBezTo>
                  <a:cubicBezTo>
                    <a:pt x="58" y="41"/>
                    <a:pt x="69" y="36"/>
                    <a:pt x="82" y="36"/>
                  </a:cubicBezTo>
                  <a:cubicBezTo>
                    <a:pt x="91" y="36"/>
                    <a:pt x="98" y="38"/>
                    <a:pt x="104" y="41"/>
                  </a:cubicBezTo>
                  <a:cubicBezTo>
                    <a:pt x="110" y="44"/>
                    <a:pt x="114" y="49"/>
                    <a:pt x="118" y="55"/>
                  </a:cubicBezTo>
                  <a:cubicBezTo>
                    <a:pt x="121" y="62"/>
                    <a:pt x="122" y="69"/>
                    <a:pt x="122" y="78"/>
                  </a:cubicBezTo>
                  <a:lnTo>
                    <a:pt x="122" y="133"/>
                  </a:lnTo>
                  <a:close/>
                </a:path>
              </a:pathLst>
            </a:custGeom>
            <a:solidFill>
              <a:srgbClr val="00B3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3640761518"/>
      </p:ext>
    </p:extLst>
  </p:cSld>
  <p:clrMapOvr>
    <a:masterClrMapping/>
  </p:clrMapOvr>
  <p:hf sldNum="0" hdr="0" ftr="0" dt="0"/>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中表紙（黒）：TI_4_3_Onscreen">
    <p:bg bwMode="gray">
      <p:bgPr>
        <a:solidFill>
          <a:schemeClr val="tx1"/>
        </a:solidFill>
        <a:effectLst/>
      </p:bgPr>
    </p:bg>
    <p:spTree>
      <p:nvGrpSpPr>
        <p:cNvPr id="1" name=""/>
        <p:cNvGrpSpPr/>
        <p:nvPr/>
      </p:nvGrpSpPr>
      <p:grpSpPr>
        <a:xfrm>
          <a:off x="0" y="0"/>
          <a:ext cx="0" cy="0"/>
          <a:chOff x="0" y="0"/>
          <a:chExt cx="0" cy="0"/>
        </a:xfrm>
      </p:grpSpPr>
      <p:sp>
        <p:nvSpPr>
          <p:cNvPr id="6" name="中表紙サブタイトル"/>
          <p:cNvSpPr>
            <a:spLocks noGrp="1"/>
          </p:cNvSpPr>
          <p:nvPr>
            <p:ph type="body" sz="quarter" idx="14" hasCustomPrompt="1"/>
          </p:nvPr>
        </p:nvSpPr>
        <p:spPr bwMode="gray">
          <a:xfrm>
            <a:off x="968401" y="2761591"/>
            <a:ext cx="4164600" cy="667409"/>
          </a:xfrm>
          <a:prstGeom prst="rect">
            <a:avLst/>
          </a:prstGeom>
          <a:noFill/>
        </p:spPr>
        <p:txBody>
          <a:bodyPr wrap="none" lIns="72000" tIns="0" rIns="0" anchor="ctr" anchorCtr="0">
            <a:noAutofit/>
          </a:bodyPr>
          <a:lstStyle>
            <a:lvl1pPr marL="0" indent="0" algn="l">
              <a:lnSpc>
                <a:spcPct val="100000"/>
              </a:lnSpc>
              <a:spcBef>
                <a:spcPts val="0"/>
              </a:spcBef>
              <a:buNone/>
              <a:defRPr sz="2800" b="0" baseline="0">
                <a:solidFill>
                  <a:schemeClr val="bg2"/>
                </a:solidFill>
                <a:latin typeface="Arial" pitchFamily="34" charset="0"/>
                <a:cs typeface="Arial" pitchFamily="34" charset="0"/>
              </a:defRPr>
            </a:lvl1pPr>
          </a:lstStyle>
          <a:p>
            <a:pPr lvl="0"/>
            <a:r>
              <a:rPr lang="ja-JP" altLang="en-US" dirty="0"/>
              <a:t>中表紙サブタイトル</a:t>
            </a:r>
            <a:r>
              <a:rPr lang="en-US" altLang="ja-JP" dirty="0"/>
              <a:t>(</a:t>
            </a:r>
            <a:r>
              <a:rPr lang="ja-JP" altLang="en-US" dirty="0"/>
              <a:t>任意</a:t>
            </a:r>
            <a:r>
              <a:rPr lang="en-US" altLang="ja-JP" dirty="0"/>
              <a:t>)</a:t>
            </a:r>
            <a:endParaRPr lang="ja-JP" altLang="en-US" dirty="0"/>
          </a:p>
        </p:txBody>
      </p:sp>
      <p:sp>
        <p:nvSpPr>
          <p:cNvPr id="8" name="中表紙タイトル"/>
          <p:cNvSpPr>
            <a:spLocks noGrp="1"/>
          </p:cNvSpPr>
          <p:nvPr>
            <p:ph type="body" sz="quarter" idx="10" hasCustomPrompt="1"/>
          </p:nvPr>
        </p:nvSpPr>
        <p:spPr bwMode="gray">
          <a:xfrm>
            <a:off x="968401" y="2091801"/>
            <a:ext cx="4163988" cy="667409"/>
          </a:xfrm>
          <a:prstGeom prst="rect">
            <a:avLst/>
          </a:prstGeom>
          <a:noFill/>
        </p:spPr>
        <p:txBody>
          <a:bodyPr wrap="none" lIns="72000" tIns="0" rIns="0" anchor="ctr" anchorCtr="0">
            <a:noAutofit/>
          </a:bodyPr>
          <a:lstStyle>
            <a:lvl1pPr marL="0" indent="0" algn="l">
              <a:lnSpc>
                <a:spcPct val="100000"/>
              </a:lnSpc>
              <a:spcBef>
                <a:spcPts val="0"/>
              </a:spcBef>
              <a:buNone/>
              <a:defRPr sz="2800" b="1" baseline="0">
                <a:solidFill>
                  <a:schemeClr val="bg1"/>
                </a:solidFill>
                <a:latin typeface="Arial" pitchFamily="34" charset="0"/>
                <a:cs typeface="Arial" pitchFamily="34" charset="0"/>
              </a:defRPr>
            </a:lvl1pPr>
          </a:lstStyle>
          <a:p>
            <a:pPr lvl="0"/>
            <a:r>
              <a:rPr lang="ja-JP" altLang="en-US" dirty="0"/>
              <a:t>中表紙（</a:t>
            </a:r>
            <a:r>
              <a:rPr lang="en-US" altLang="ja-JP" dirty="0"/>
              <a:t>28pt</a:t>
            </a:r>
            <a:r>
              <a:rPr lang="ja-JP" altLang="en-US" dirty="0"/>
              <a:t>／太字）</a:t>
            </a:r>
          </a:p>
        </p:txBody>
      </p:sp>
      <p:sp>
        <p:nvSpPr>
          <p:cNvPr id="11" name="テキスト ボックス 10"/>
          <p:cNvSpPr txBox="1"/>
          <p:nvPr userDrawn="1"/>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solidFill>
                  <a:schemeClr val="bg1"/>
                </a:solidFill>
              </a:rPr>
              <a:pPr lvl="0"/>
              <a:t>‹#›</a:t>
            </a:fld>
            <a:endParaRPr lang="ja-JP" altLang="en-US" dirty="0">
              <a:solidFill>
                <a:schemeClr val="bg1"/>
              </a:solidFill>
            </a:endParaRPr>
          </a:p>
        </p:txBody>
      </p:sp>
      <p:sp>
        <p:nvSpPr>
          <p:cNvPr id="12" name="コピーライト"/>
          <p:cNvSpPr txBox="1">
            <a:spLocks noChangeArrowheads="1"/>
          </p:cNvSpPr>
          <p:nvPr userDrawn="1"/>
        </p:nvSpPr>
        <p:spPr bwMode="gray">
          <a:xfrm>
            <a:off x="5133000" y="6419052"/>
            <a:ext cx="4356000" cy="178598"/>
          </a:xfrm>
          <a:prstGeom prst="rect">
            <a:avLst/>
          </a:prstGeom>
          <a:solidFill>
            <a:schemeClr val="tx1"/>
          </a:solidFill>
          <a:ln w="9525">
            <a:noFill/>
            <a:miter lim="800000"/>
            <a:headEnd/>
            <a:tailEnd/>
          </a:ln>
          <a:effectLst/>
        </p:spPr>
        <p:txBody>
          <a:bodyPr wrap="none" lIns="0" tIns="0" rIns="0" bIns="0" anchor="b" anchorCtr="0">
            <a:noAutofit/>
          </a:bodyPr>
          <a:lstStyle/>
          <a:p>
            <a:pPr marL="0" marR="0" indent="0" algn="r" defTabSz="914349" rtl="0" eaLnBrk="1" fontAlgn="auto" latinLnBrk="0" hangingPunct="1">
              <a:lnSpc>
                <a:spcPct val="100000"/>
              </a:lnSpc>
              <a:spcBef>
                <a:spcPct val="50000"/>
              </a:spcBef>
              <a:spcAft>
                <a:spcPts val="0"/>
              </a:spcAft>
              <a:buClrTx/>
              <a:buSzTx/>
              <a:buFontTx/>
              <a:buNone/>
              <a:tabLst/>
              <a:defRPr/>
            </a:pPr>
            <a:r>
              <a:rPr lang="en-US" altLang="ja-JP" sz="900" kern="1200" dirty="0">
                <a:solidFill>
                  <a:schemeClr val="bg1"/>
                </a:solidFill>
                <a:latin typeface="Arial" charset="0"/>
                <a:ea typeface="ＭＳ Ｐゴシック" pitchFamily="50" charset="-128"/>
                <a:cs typeface="Arial" charset="0"/>
              </a:rPr>
              <a:t>© 2019. For information, contact Learning Agency Co., Ltd.</a:t>
            </a:r>
          </a:p>
        </p:txBody>
      </p:sp>
      <p:sp>
        <p:nvSpPr>
          <p:cNvPr id="7" name="&lt;Confidential&gt;タグ"/>
          <p:cNvSpPr txBox="1">
            <a:spLocks/>
          </p:cNvSpPr>
          <p:nvPr userDrawn="1"/>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bg1"/>
                </a:solidFill>
              </a:rPr>
              <a:t>＜</a:t>
            </a:r>
            <a:r>
              <a:rPr kumimoji="1" lang="en-US" altLang="ja-JP" dirty="0">
                <a:solidFill>
                  <a:schemeClr val="bg1"/>
                </a:solidFill>
              </a:rPr>
              <a:t>Confidential</a:t>
            </a:r>
            <a:r>
              <a:rPr kumimoji="1" lang="ja-JP" altLang="en-US" dirty="0">
                <a:solidFill>
                  <a:schemeClr val="bg1"/>
                </a:solidFill>
              </a:rPr>
              <a:t>＞</a:t>
            </a:r>
          </a:p>
        </p:txBody>
      </p:sp>
    </p:spTree>
    <p:extLst>
      <p:ext uri="{BB962C8B-B14F-4D97-AF65-F5344CB8AC3E}">
        <p14:creationId xmlns:p14="http://schemas.microsoft.com/office/powerpoint/2010/main" val="1973143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テキスト中央：TI_4_3_Onscreen">
    <p:bg bwMode="gray">
      <p:bgRef idx="1001">
        <a:schemeClr val="bg1"/>
      </p:bgRef>
    </p:bg>
    <p:spTree>
      <p:nvGrpSpPr>
        <p:cNvPr id="1" name=""/>
        <p:cNvGrpSpPr/>
        <p:nvPr/>
      </p:nvGrpSpPr>
      <p:grpSpPr>
        <a:xfrm>
          <a:off x="0" y="0"/>
          <a:ext cx="0" cy="0"/>
          <a:chOff x="0" y="0"/>
          <a:chExt cx="0" cy="0"/>
        </a:xfrm>
      </p:grpSpPr>
      <p:sp>
        <p:nvSpPr>
          <p:cNvPr id="6" name="テキスト プレースホルダー"/>
          <p:cNvSpPr>
            <a:spLocks noGrp="1"/>
          </p:cNvSpPr>
          <p:nvPr>
            <p:ph type="body" sz="quarter" idx="12" hasCustomPrompt="1"/>
          </p:nvPr>
        </p:nvSpPr>
        <p:spPr bwMode="gray">
          <a:xfrm>
            <a:off x="1237800" y="2551175"/>
            <a:ext cx="7430400" cy="1578373"/>
          </a:xfrm>
          <a:prstGeom prst="rect">
            <a:avLst/>
          </a:prstGeom>
        </p:spPr>
        <p:txBody>
          <a:bodyPr anchor="ctr"/>
          <a:lstStyle>
            <a:lvl1pPr algn="ctr">
              <a:spcBef>
                <a:spcPts val="300"/>
              </a:spcBef>
              <a:spcAft>
                <a:spcPts val="300"/>
              </a:spcAft>
              <a:defRPr sz="4400"/>
            </a:lvl1pPr>
          </a:lstStyle>
          <a:p>
            <a:pPr lvl="0"/>
            <a:r>
              <a:rPr kumimoji="1" lang="ja-JP" altLang="en-US" dirty="0"/>
              <a:t>テキストを入力</a:t>
            </a:r>
          </a:p>
        </p:txBody>
      </p:sp>
      <p:sp>
        <p:nvSpPr>
          <p:cNvPr id="7" name="&lt;Confidential&gt;タグ"/>
          <p:cNvSpPr txBox="1">
            <a:spLocks/>
          </p:cNvSpPr>
          <p:nvPr userDrawn="1"/>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8" name="テキスト ボックス 7"/>
          <p:cNvSpPr txBox="1"/>
          <p:nvPr userDrawn="1"/>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spTree>
    <p:extLst>
      <p:ext uri="{BB962C8B-B14F-4D97-AF65-F5344CB8AC3E}">
        <p14:creationId xmlns:p14="http://schemas.microsoft.com/office/powerpoint/2010/main" val="2894029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白紙：TI_4_3_Onscreen">
    <p:bg bwMode="gray">
      <p:bgRef idx="1001">
        <a:schemeClr val="bg1"/>
      </p:bgRef>
    </p:bg>
    <p:spTree>
      <p:nvGrpSpPr>
        <p:cNvPr id="1" name=""/>
        <p:cNvGrpSpPr/>
        <p:nvPr/>
      </p:nvGrpSpPr>
      <p:grpSpPr>
        <a:xfrm>
          <a:off x="0" y="0"/>
          <a:ext cx="0" cy="0"/>
          <a:chOff x="0" y="0"/>
          <a:chExt cx="0" cy="0"/>
        </a:xfrm>
      </p:grpSpPr>
      <p:sp>
        <p:nvSpPr>
          <p:cNvPr id="2" name="正方形/長方形 1"/>
          <p:cNvSpPr/>
          <p:nvPr userDrawn="1"/>
        </p:nvSpPr>
        <p:spPr bwMode="gray">
          <a:xfrm>
            <a:off x="6076335" y="6315802"/>
            <a:ext cx="3413740" cy="281848"/>
          </a:xfrm>
          <a:prstGeom prst="rect">
            <a:avLst/>
          </a:prstGeom>
          <a:solidFill>
            <a:schemeClr val="bg1"/>
          </a:solidFill>
          <a:ln w="12700" algn="ctr">
            <a:noFill/>
            <a:miter lim="800000"/>
            <a:headEnd/>
            <a:tailEnd/>
          </a:ln>
        </p:spPr>
        <p:txBody>
          <a:bodyPr wrap="square" lIns="36000" tIns="36000" rIns="36000" bIns="36000" rtlCol="0" anchor="ctr"/>
          <a:lstStyle/>
          <a:p>
            <a:pPr algn="ctr">
              <a:buFont typeface="Wingdings 2" pitchFamily="18" charset="2"/>
              <a:buNone/>
            </a:pPr>
            <a:endParaRPr kumimoji="1" lang="ja-JP" altLang="en-US" sz="1600" dirty="0"/>
          </a:p>
        </p:txBody>
      </p:sp>
    </p:spTree>
    <p:extLst>
      <p:ext uri="{BB962C8B-B14F-4D97-AF65-F5344CB8AC3E}">
        <p14:creationId xmlns:p14="http://schemas.microsoft.com/office/powerpoint/2010/main" val="1617404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表紙1(社名無)：LA_4（Knowledge）">
    <p:bg bwMode="gray">
      <p:bgPr>
        <a:solidFill>
          <a:schemeClr val="bg1"/>
        </a:solidFill>
        <a:effectLst/>
      </p:bgPr>
    </p:bg>
    <p:spTree>
      <p:nvGrpSpPr>
        <p:cNvPr id="1" name=""/>
        <p:cNvGrpSpPr/>
        <p:nvPr/>
      </p:nvGrpSpPr>
      <p:grpSpPr>
        <a:xfrm>
          <a:off x="0" y="0"/>
          <a:ext cx="0" cy="0"/>
          <a:chOff x="0" y="0"/>
          <a:chExt cx="0" cy="0"/>
        </a:xfrm>
      </p:grpSpPr>
      <p:sp>
        <p:nvSpPr>
          <p:cNvPr id="18" name="バージョン"/>
          <p:cNvSpPr>
            <a:spLocks noGrp="1"/>
          </p:cNvSpPr>
          <p:nvPr>
            <p:ph type="body" sz="quarter" idx="13" hasCustomPrompt="1"/>
          </p:nvPr>
        </p:nvSpPr>
        <p:spPr bwMode="gray">
          <a:xfrm>
            <a:off x="4954075" y="6118213"/>
            <a:ext cx="4536000" cy="180000"/>
          </a:xfrm>
          <a:prstGeom prst="rect">
            <a:avLst/>
          </a:prstGeom>
        </p:spPr>
        <p:txBody>
          <a:bodyPr wrap="square" lIns="0" tIns="0" anchor="b" anchorCtr="0">
            <a:spAutoFit/>
          </a:bodyPr>
          <a:lstStyle>
            <a:lvl1pPr algn="r">
              <a:lnSpc>
                <a:spcPct val="100000"/>
              </a:lnSpc>
              <a:spcBef>
                <a:spcPts val="0"/>
              </a:spcBef>
              <a:spcAft>
                <a:spcPts val="0"/>
              </a:spcAft>
              <a:defRPr sz="800">
                <a:solidFill>
                  <a:schemeClr val="bg1">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ja-JP" dirty="0"/>
              <a:t>Ver. 20XXXXXX </a:t>
            </a:r>
            <a:r>
              <a:rPr lang="ja-JP" altLang="en-US" dirty="0"/>
              <a:t>または </a:t>
            </a:r>
            <a:r>
              <a:rPr lang="en-US" altLang="ja-JP" dirty="0" err="1"/>
              <a:t>Ver.XXX</a:t>
            </a:r>
            <a:endParaRPr lang="ja-JP" altLang="en-US" dirty="0"/>
          </a:p>
        </p:txBody>
      </p:sp>
      <p:sp>
        <p:nvSpPr>
          <p:cNvPr id="13" name="日付"/>
          <p:cNvSpPr>
            <a:spLocks noGrp="1"/>
          </p:cNvSpPr>
          <p:nvPr>
            <p:ph type="body" sz="quarter" idx="10" hasCustomPrompt="1"/>
          </p:nvPr>
        </p:nvSpPr>
        <p:spPr bwMode="gray">
          <a:xfrm>
            <a:off x="452999" y="6118213"/>
            <a:ext cx="4536000" cy="180000"/>
          </a:xfrm>
          <a:prstGeom prst="rect">
            <a:avLst/>
          </a:prstGeom>
        </p:spPr>
        <p:txBody>
          <a:bodyPr wrap="square" lIns="0" tIns="0" anchor="b" anchorCtr="0">
            <a:spAutoFit/>
          </a:bodyPr>
          <a:lstStyle>
            <a:lvl1pPr>
              <a:lnSpc>
                <a:spcPct val="100000"/>
              </a:lnSpc>
              <a:spcBef>
                <a:spcPts val="0"/>
              </a:spcBef>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ja-JP" noProof="0" dirty="0"/>
              <a:t>20XX</a:t>
            </a:r>
            <a:r>
              <a:rPr lang="ja-JP" altLang="en-US" noProof="0" dirty="0"/>
              <a:t>年</a:t>
            </a:r>
            <a:r>
              <a:rPr lang="en-US" altLang="ja-JP" noProof="0" dirty="0"/>
              <a:t>X</a:t>
            </a:r>
            <a:r>
              <a:rPr lang="ja-JP" altLang="en-US" noProof="0" dirty="0"/>
              <a:t>月</a:t>
            </a:r>
            <a:r>
              <a:rPr lang="en-US" altLang="ja-JP" noProof="0" dirty="0"/>
              <a:t>X</a:t>
            </a:r>
            <a:r>
              <a:rPr lang="ja-JP" altLang="en-US" noProof="0" dirty="0"/>
              <a:t>日</a:t>
            </a:r>
          </a:p>
        </p:txBody>
      </p:sp>
      <p:sp>
        <p:nvSpPr>
          <p:cNvPr id="12" name="表紙サブタイトル"/>
          <p:cNvSpPr>
            <a:spLocks noGrp="1"/>
          </p:cNvSpPr>
          <p:nvPr>
            <p:ph type="subTitle" idx="1" hasCustomPrompt="1"/>
          </p:nvPr>
        </p:nvSpPr>
        <p:spPr bwMode="gray">
          <a:xfrm>
            <a:off x="452999" y="4630433"/>
            <a:ext cx="4536000" cy="307777"/>
          </a:xfrm>
          <a:prstGeom prst="rect">
            <a:avLst/>
          </a:prstGeom>
        </p:spPr>
        <p:txBody>
          <a:bodyPr lIns="0" tIns="0" rIns="0" bIns="0" anchor="t" anchorCtr="0">
            <a:noAutofit/>
          </a:bodyPr>
          <a:lstStyle>
            <a:lvl1pPr marL="0" indent="0" algn="l">
              <a:lnSpc>
                <a:spcPct val="100000"/>
              </a:lnSpc>
              <a:spcBef>
                <a:spcPts val="0"/>
              </a:spcBef>
              <a:spcAft>
                <a:spcPts val="0"/>
              </a:spcAft>
              <a:buNone/>
              <a:defRPr sz="20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r>
              <a:rPr lang="ja-JP" altLang="en-US" noProof="0" dirty="0"/>
              <a:t>表紙サブタイトル／</a:t>
            </a:r>
            <a:r>
              <a:rPr lang="en-US" altLang="ja-JP" noProof="0" dirty="0"/>
              <a:t>18pt</a:t>
            </a:r>
          </a:p>
        </p:txBody>
      </p:sp>
      <p:sp>
        <p:nvSpPr>
          <p:cNvPr id="11" name="表紙タイトル"/>
          <p:cNvSpPr>
            <a:spLocks noGrp="1"/>
          </p:cNvSpPr>
          <p:nvPr>
            <p:ph type="ctrTitle" hasCustomPrompt="1"/>
          </p:nvPr>
        </p:nvSpPr>
        <p:spPr bwMode="gray">
          <a:xfrm>
            <a:off x="452999" y="3718554"/>
            <a:ext cx="5894300" cy="909497"/>
          </a:xfrm>
          <a:prstGeom prst="rect">
            <a:avLst/>
          </a:prstGeom>
        </p:spPr>
        <p:txBody>
          <a:bodyPr lIns="0" rIns="0" anchor="b" anchorCtr="0">
            <a:noAutofit/>
          </a:bodyPr>
          <a:lstStyle>
            <a:lvl1pPr algn="l">
              <a:lnSpc>
                <a:spcPct val="100000"/>
              </a:lnSpc>
              <a:spcBef>
                <a:spcPts val="0"/>
              </a:spcBef>
              <a:spcAft>
                <a:spcPts val="0"/>
              </a:spcAft>
              <a:defRPr sz="2600" b="1" baseline="0">
                <a:solidFill>
                  <a:schemeClr val="tx1"/>
                </a:solidFill>
                <a:latin typeface="+mj-lt"/>
                <a:ea typeface="Arial" panose="020B0604020202020204" pitchFamily="34" charset="0"/>
                <a:cs typeface="Arial" panose="020B0604020202020204" pitchFamily="34" charset="0"/>
              </a:defRPr>
            </a:lvl1pPr>
          </a:lstStyle>
          <a:p>
            <a:r>
              <a:rPr lang="ja-JP" altLang="en-US" noProof="0" dirty="0"/>
              <a:t>表紙タイトル／</a:t>
            </a:r>
            <a:r>
              <a:rPr lang="en-US" altLang="ja-JP" noProof="0" dirty="0"/>
              <a:t>26pt </a:t>
            </a:r>
            <a:r>
              <a:rPr lang="ja-JP" altLang="en-US" noProof="0" dirty="0"/>
              <a:t>太字</a:t>
            </a:r>
            <a:br>
              <a:rPr lang="en-US" altLang="ja-JP" noProof="0" dirty="0"/>
            </a:br>
            <a:r>
              <a:rPr lang="ja-JP" altLang="en-US" noProof="0" dirty="0"/>
              <a:t>表紙タイトル／</a:t>
            </a:r>
            <a:r>
              <a:rPr lang="en-US" altLang="ja-JP" noProof="0" dirty="0"/>
              <a:t>26pt </a:t>
            </a:r>
            <a:r>
              <a:rPr lang="ja-JP" altLang="en-US" noProof="0" dirty="0"/>
              <a:t>太字</a:t>
            </a:r>
            <a:endParaRPr lang="en-US" noProof="0" dirty="0"/>
          </a:p>
        </p:txBody>
      </p:sp>
      <p:sp>
        <p:nvSpPr>
          <p:cNvPr id="16"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pic>
        <p:nvPicPr>
          <p:cNvPr id="17" name="図 16"/>
          <p:cNvPicPr>
            <a:picLocks noChangeAspect="1"/>
          </p:cNvPicPr>
          <p:nvPr/>
        </p:nvPicPr>
        <p:blipFill>
          <a:blip r:embed="rId2"/>
          <a:stretch>
            <a:fillRect/>
          </a:stretch>
        </p:blipFill>
        <p:spPr>
          <a:xfrm>
            <a:off x="7527906" y="5613400"/>
            <a:ext cx="1925093" cy="399547"/>
          </a:xfrm>
          <a:prstGeom prst="rect">
            <a:avLst/>
          </a:prstGeom>
        </p:spPr>
      </p:pic>
      <p:pic>
        <p:nvPicPr>
          <p:cNvPr id="55" name="図 54"/>
          <p:cNvPicPr>
            <a:picLocks noChangeAspect="1"/>
          </p:cNvPicPr>
          <p:nvPr/>
        </p:nvPicPr>
        <p:blipFill rotWithShape="1">
          <a:blip r:embed="rId3">
            <a:extLst>
              <a:ext uri="{28A0092B-C50C-407E-A947-70E740481C1C}">
                <a14:useLocalDpi xmlns:a14="http://schemas.microsoft.com/office/drawing/2010/main" val="0"/>
              </a:ext>
            </a:extLst>
          </a:blip>
          <a:srcRect l="10534" r="4327"/>
          <a:stretch/>
        </p:blipFill>
        <p:spPr>
          <a:xfrm>
            <a:off x="452438" y="502781"/>
            <a:ext cx="8996362" cy="2942888"/>
          </a:xfrm>
          <a:prstGeom prst="rect">
            <a:avLst/>
          </a:prstGeom>
        </p:spPr>
      </p:pic>
      <p:grpSp>
        <p:nvGrpSpPr>
          <p:cNvPr id="56" name="Group 4"/>
          <p:cNvGrpSpPr>
            <a:grpSpLocks noChangeAspect="1"/>
          </p:cNvGrpSpPr>
          <p:nvPr/>
        </p:nvGrpSpPr>
        <p:grpSpPr bwMode="auto">
          <a:xfrm>
            <a:off x="7611292" y="1974225"/>
            <a:ext cx="1137877" cy="167974"/>
            <a:chOff x="2" y="1195"/>
            <a:chExt cx="5758" cy="850"/>
          </a:xfrm>
          <a:solidFill>
            <a:srgbClr val="00B3C4"/>
          </a:solidFill>
        </p:grpSpPr>
        <p:sp>
          <p:nvSpPr>
            <p:cNvPr id="57" name="Freeform 5"/>
            <p:cNvSpPr>
              <a:spLocks/>
            </p:cNvSpPr>
            <p:nvPr/>
          </p:nvSpPr>
          <p:spPr bwMode="auto">
            <a:xfrm>
              <a:off x="2" y="1195"/>
              <a:ext cx="503" cy="659"/>
            </a:xfrm>
            <a:custGeom>
              <a:avLst/>
              <a:gdLst>
                <a:gd name="T0" fmla="*/ 474 w 503"/>
                <a:gd name="T1" fmla="*/ 0 h 659"/>
                <a:gd name="T2" fmla="*/ 362 w 503"/>
                <a:gd name="T3" fmla="*/ 0 h 659"/>
                <a:gd name="T4" fmla="*/ 92 w 503"/>
                <a:gd name="T5" fmla="*/ 344 h 659"/>
                <a:gd name="T6" fmla="*/ 92 w 503"/>
                <a:gd name="T7" fmla="*/ 0 h 659"/>
                <a:gd name="T8" fmla="*/ 0 w 503"/>
                <a:gd name="T9" fmla="*/ 0 h 659"/>
                <a:gd name="T10" fmla="*/ 0 w 503"/>
                <a:gd name="T11" fmla="*/ 659 h 659"/>
                <a:gd name="T12" fmla="*/ 92 w 503"/>
                <a:gd name="T13" fmla="*/ 659 h 659"/>
                <a:gd name="T14" fmla="*/ 92 w 503"/>
                <a:gd name="T15" fmla="*/ 468 h 659"/>
                <a:gd name="T16" fmla="*/ 199 w 503"/>
                <a:gd name="T17" fmla="*/ 337 h 659"/>
                <a:gd name="T18" fmla="*/ 389 w 503"/>
                <a:gd name="T19" fmla="*/ 659 h 659"/>
                <a:gd name="T20" fmla="*/ 503 w 503"/>
                <a:gd name="T21" fmla="*/ 659 h 659"/>
                <a:gd name="T22" fmla="*/ 264 w 503"/>
                <a:gd name="T23" fmla="*/ 257 h 659"/>
                <a:gd name="T24" fmla="*/ 474 w 503"/>
                <a:gd name="T25" fmla="*/ 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3" h="659">
                  <a:moveTo>
                    <a:pt x="474" y="0"/>
                  </a:moveTo>
                  <a:lnTo>
                    <a:pt x="362" y="0"/>
                  </a:lnTo>
                  <a:lnTo>
                    <a:pt x="92" y="344"/>
                  </a:lnTo>
                  <a:lnTo>
                    <a:pt x="92" y="0"/>
                  </a:lnTo>
                  <a:lnTo>
                    <a:pt x="0" y="0"/>
                  </a:lnTo>
                  <a:lnTo>
                    <a:pt x="0" y="659"/>
                  </a:lnTo>
                  <a:lnTo>
                    <a:pt x="92" y="659"/>
                  </a:lnTo>
                  <a:lnTo>
                    <a:pt x="92" y="468"/>
                  </a:lnTo>
                  <a:lnTo>
                    <a:pt x="199" y="337"/>
                  </a:lnTo>
                  <a:lnTo>
                    <a:pt x="389" y="659"/>
                  </a:lnTo>
                  <a:lnTo>
                    <a:pt x="503" y="659"/>
                  </a:lnTo>
                  <a:lnTo>
                    <a:pt x="264" y="257"/>
                  </a:lnTo>
                  <a:lnTo>
                    <a:pt x="4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6"/>
            <p:cNvSpPr>
              <a:spLocks/>
            </p:cNvSpPr>
            <p:nvPr/>
          </p:nvSpPr>
          <p:spPr bwMode="auto">
            <a:xfrm>
              <a:off x="743" y="1375"/>
              <a:ext cx="376" cy="479"/>
            </a:xfrm>
            <a:custGeom>
              <a:avLst/>
              <a:gdLst>
                <a:gd name="T0" fmla="*/ 120 w 208"/>
                <a:gd name="T1" fmla="*/ 0 h 263"/>
                <a:gd name="T2" fmla="*/ 77 w 208"/>
                <a:gd name="T3" fmla="*/ 13 h 263"/>
                <a:gd name="T4" fmla="*/ 51 w 208"/>
                <a:gd name="T5" fmla="*/ 40 h 263"/>
                <a:gd name="T6" fmla="*/ 51 w 208"/>
                <a:gd name="T7" fmla="*/ 4 h 263"/>
                <a:gd name="T8" fmla="*/ 0 w 208"/>
                <a:gd name="T9" fmla="*/ 4 h 263"/>
                <a:gd name="T10" fmla="*/ 0 w 208"/>
                <a:gd name="T11" fmla="*/ 263 h 263"/>
                <a:gd name="T12" fmla="*/ 51 w 208"/>
                <a:gd name="T13" fmla="*/ 263 h 263"/>
                <a:gd name="T14" fmla="*/ 51 w 208"/>
                <a:gd name="T15" fmla="*/ 99 h 263"/>
                <a:gd name="T16" fmla="*/ 65 w 208"/>
                <a:gd name="T17" fmla="*/ 62 h 263"/>
                <a:gd name="T18" fmla="*/ 103 w 208"/>
                <a:gd name="T19" fmla="*/ 49 h 263"/>
                <a:gd name="T20" fmla="*/ 143 w 208"/>
                <a:gd name="T21" fmla="*/ 64 h 263"/>
                <a:gd name="T22" fmla="*/ 157 w 208"/>
                <a:gd name="T23" fmla="*/ 106 h 263"/>
                <a:gd name="T24" fmla="*/ 157 w 208"/>
                <a:gd name="T25" fmla="*/ 263 h 263"/>
                <a:gd name="T26" fmla="*/ 208 w 208"/>
                <a:gd name="T27" fmla="*/ 263 h 263"/>
                <a:gd name="T28" fmla="*/ 208 w 208"/>
                <a:gd name="T29" fmla="*/ 106 h 263"/>
                <a:gd name="T30" fmla="*/ 185 w 208"/>
                <a:gd name="T31" fmla="*/ 28 h 263"/>
                <a:gd name="T32" fmla="*/ 120 w 208"/>
                <a:gd name="T33"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63">
                  <a:moveTo>
                    <a:pt x="120" y="0"/>
                  </a:moveTo>
                  <a:cubicBezTo>
                    <a:pt x="104" y="0"/>
                    <a:pt x="90" y="5"/>
                    <a:pt x="77" y="13"/>
                  </a:cubicBezTo>
                  <a:cubicBezTo>
                    <a:pt x="67" y="20"/>
                    <a:pt x="58" y="29"/>
                    <a:pt x="51" y="40"/>
                  </a:cubicBezTo>
                  <a:cubicBezTo>
                    <a:pt x="51" y="4"/>
                    <a:pt x="51" y="4"/>
                    <a:pt x="51" y="4"/>
                  </a:cubicBezTo>
                  <a:cubicBezTo>
                    <a:pt x="0" y="4"/>
                    <a:pt x="0" y="4"/>
                    <a:pt x="0" y="4"/>
                  </a:cubicBezTo>
                  <a:cubicBezTo>
                    <a:pt x="0" y="263"/>
                    <a:pt x="0" y="263"/>
                    <a:pt x="0" y="263"/>
                  </a:cubicBezTo>
                  <a:cubicBezTo>
                    <a:pt x="51" y="263"/>
                    <a:pt x="51" y="263"/>
                    <a:pt x="51" y="263"/>
                  </a:cubicBezTo>
                  <a:cubicBezTo>
                    <a:pt x="51" y="99"/>
                    <a:pt x="51" y="99"/>
                    <a:pt x="51" y="99"/>
                  </a:cubicBezTo>
                  <a:cubicBezTo>
                    <a:pt x="51" y="83"/>
                    <a:pt x="56" y="71"/>
                    <a:pt x="65" y="62"/>
                  </a:cubicBezTo>
                  <a:cubicBezTo>
                    <a:pt x="74" y="53"/>
                    <a:pt x="87" y="49"/>
                    <a:pt x="103" y="49"/>
                  </a:cubicBezTo>
                  <a:cubicBezTo>
                    <a:pt x="120" y="49"/>
                    <a:pt x="134" y="54"/>
                    <a:pt x="143" y="64"/>
                  </a:cubicBezTo>
                  <a:cubicBezTo>
                    <a:pt x="153" y="74"/>
                    <a:pt x="157" y="88"/>
                    <a:pt x="157" y="106"/>
                  </a:cubicBezTo>
                  <a:cubicBezTo>
                    <a:pt x="157" y="263"/>
                    <a:pt x="157" y="263"/>
                    <a:pt x="157" y="263"/>
                  </a:cubicBezTo>
                  <a:cubicBezTo>
                    <a:pt x="208" y="263"/>
                    <a:pt x="208" y="263"/>
                    <a:pt x="208" y="263"/>
                  </a:cubicBezTo>
                  <a:cubicBezTo>
                    <a:pt x="208" y="106"/>
                    <a:pt x="208" y="106"/>
                    <a:pt x="208" y="106"/>
                  </a:cubicBezTo>
                  <a:cubicBezTo>
                    <a:pt x="208" y="72"/>
                    <a:pt x="200" y="46"/>
                    <a:pt x="185" y="28"/>
                  </a:cubicBezTo>
                  <a:cubicBezTo>
                    <a:pt x="170" y="10"/>
                    <a:pt x="148" y="0"/>
                    <a:pt x="1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7"/>
            <p:cNvSpPr>
              <a:spLocks noEditPoints="1"/>
            </p:cNvSpPr>
            <p:nvPr/>
          </p:nvSpPr>
          <p:spPr bwMode="auto">
            <a:xfrm>
              <a:off x="1413" y="1375"/>
              <a:ext cx="386" cy="484"/>
            </a:xfrm>
            <a:custGeom>
              <a:avLst/>
              <a:gdLst>
                <a:gd name="T0" fmla="*/ 164 w 213"/>
                <a:gd name="T1" fmla="*/ 13 h 266"/>
                <a:gd name="T2" fmla="*/ 106 w 213"/>
                <a:gd name="T3" fmla="*/ 0 h 266"/>
                <a:gd name="T4" fmla="*/ 49 w 213"/>
                <a:gd name="T5" fmla="*/ 13 h 266"/>
                <a:gd name="T6" fmla="*/ 12 w 213"/>
                <a:gd name="T7" fmla="*/ 52 h 266"/>
                <a:gd name="T8" fmla="*/ 0 w 213"/>
                <a:gd name="T9" fmla="*/ 112 h 266"/>
                <a:gd name="T10" fmla="*/ 0 w 213"/>
                <a:gd name="T11" fmla="*/ 154 h 266"/>
                <a:gd name="T12" fmla="*/ 12 w 213"/>
                <a:gd name="T13" fmla="*/ 215 h 266"/>
                <a:gd name="T14" fmla="*/ 49 w 213"/>
                <a:gd name="T15" fmla="*/ 253 h 266"/>
                <a:gd name="T16" fmla="*/ 106 w 213"/>
                <a:gd name="T17" fmla="*/ 266 h 266"/>
                <a:gd name="T18" fmla="*/ 164 w 213"/>
                <a:gd name="T19" fmla="*/ 253 h 266"/>
                <a:gd name="T20" fmla="*/ 200 w 213"/>
                <a:gd name="T21" fmla="*/ 215 h 266"/>
                <a:gd name="T22" fmla="*/ 213 w 213"/>
                <a:gd name="T23" fmla="*/ 155 h 266"/>
                <a:gd name="T24" fmla="*/ 213 w 213"/>
                <a:gd name="T25" fmla="*/ 112 h 266"/>
                <a:gd name="T26" fmla="*/ 200 w 213"/>
                <a:gd name="T27" fmla="*/ 52 h 266"/>
                <a:gd name="T28" fmla="*/ 164 w 213"/>
                <a:gd name="T29" fmla="*/ 13 h 266"/>
                <a:gd name="T30" fmla="*/ 162 w 213"/>
                <a:gd name="T31" fmla="*/ 155 h 266"/>
                <a:gd name="T32" fmla="*/ 147 w 213"/>
                <a:gd name="T33" fmla="*/ 201 h 266"/>
                <a:gd name="T34" fmla="*/ 106 w 213"/>
                <a:gd name="T35" fmla="*/ 218 h 266"/>
                <a:gd name="T36" fmla="*/ 65 w 213"/>
                <a:gd name="T37" fmla="*/ 201 h 266"/>
                <a:gd name="T38" fmla="*/ 50 w 213"/>
                <a:gd name="T39" fmla="*/ 155 h 266"/>
                <a:gd name="T40" fmla="*/ 50 w 213"/>
                <a:gd name="T41" fmla="*/ 112 h 266"/>
                <a:gd name="T42" fmla="*/ 65 w 213"/>
                <a:gd name="T43" fmla="*/ 65 h 266"/>
                <a:gd name="T44" fmla="*/ 106 w 213"/>
                <a:gd name="T45" fmla="*/ 49 h 266"/>
                <a:gd name="T46" fmla="*/ 147 w 213"/>
                <a:gd name="T47" fmla="*/ 65 h 266"/>
                <a:gd name="T48" fmla="*/ 162 w 213"/>
                <a:gd name="T49" fmla="*/ 112 h 266"/>
                <a:gd name="T50" fmla="*/ 162 w 213"/>
                <a:gd name="T51" fmla="*/ 155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3" h="266">
                  <a:moveTo>
                    <a:pt x="164" y="13"/>
                  </a:moveTo>
                  <a:cubicBezTo>
                    <a:pt x="148" y="5"/>
                    <a:pt x="129" y="0"/>
                    <a:pt x="106" y="0"/>
                  </a:cubicBezTo>
                  <a:cubicBezTo>
                    <a:pt x="84" y="0"/>
                    <a:pt x="65" y="5"/>
                    <a:pt x="49" y="13"/>
                  </a:cubicBezTo>
                  <a:cubicBezTo>
                    <a:pt x="33" y="22"/>
                    <a:pt x="21" y="35"/>
                    <a:pt x="12" y="52"/>
                  </a:cubicBezTo>
                  <a:cubicBezTo>
                    <a:pt x="4" y="68"/>
                    <a:pt x="0" y="88"/>
                    <a:pt x="0" y="112"/>
                  </a:cubicBezTo>
                  <a:cubicBezTo>
                    <a:pt x="0" y="154"/>
                    <a:pt x="0" y="154"/>
                    <a:pt x="0" y="154"/>
                  </a:cubicBezTo>
                  <a:cubicBezTo>
                    <a:pt x="0" y="178"/>
                    <a:pt x="4" y="198"/>
                    <a:pt x="12" y="215"/>
                  </a:cubicBezTo>
                  <a:cubicBezTo>
                    <a:pt x="21" y="232"/>
                    <a:pt x="33" y="244"/>
                    <a:pt x="49" y="253"/>
                  </a:cubicBezTo>
                  <a:cubicBezTo>
                    <a:pt x="65" y="262"/>
                    <a:pt x="84" y="266"/>
                    <a:pt x="106" y="266"/>
                  </a:cubicBezTo>
                  <a:cubicBezTo>
                    <a:pt x="129" y="266"/>
                    <a:pt x="148" y="262"/>
                    <a:pt x="164" y="253"/>
                  </a:cubicBezTo>
                  <a:cubicBezTo>
                    <a:pt x="180" y="244"/>
                    <a:pt x="192" y="232"/>
                    <a:pt x="200" y="215"/>
                  </a:cubicBezTo>
                  <a:cubicBezTo>
                    <a:pt x="209" y="198"/>
                    <a:pt x="213" y="178"/>
                    <a:pt x="213" y="155"/>
                  </a:cubicBezTo>
                  <a:cubicBezTo>
                    <a:pt x="213" y="112"/>
                    <a:pt x="213" y="112"/>
                    <a:pt x="213" y="112"/>
                  </a:cubicBezTo>
                  <a:cubicBezTo>
                    <a:pt x="213" y="88"/>
                    <a:pt x="209" y="68"/>
                    <a:pt x="200" y="52"/>
                  </a:cubicBezTo>
                  <a:cubicBezTo>
                    <a:pt x="192" y="35"/>
                    <a:pt x="180" y="22"/>
                    <a:pt x="164" y="13"/>
                  </a:cubicBezTo>
                  <a:close/>
                  <a:moveTo>
                    <a:pt x="162" y="155"/>
                  </a:moveTo>
                  <a:cubicBezTo>
                    <a:pt x="162" y="175"/>
                    <a:pt x="157" y="190"/>
                    <a:pt x="147" y="201"/>
                  </a:cubicBezTo>
                  <a:cubicBezTo>
                    <a:pt x="138" y="212"/>
                    <a:pt x="124" y="218"/>
                    <a:pt x="106" y="218"/>
                  </a:cubicBezTo>
                  <a:cubicBezTo>
                    <a:pt x="88" y="218"/>
                    <a:pt x="75" y="212"/>
                    <a:pt x="65" y="201"/>
                  </a:cubicBezTo>
                  <a:cubicBezTo>
                    <a:pt x="55" y="190"/>
                    <a:pt x="50" y="175"/>
                    <a:pt x="50" y="155"/>
                  </a:cubicBezTo>
                  <a:cubicBezTo>
                    <a:pt x="50" y="112"/>
                    <a:pt x="50" y="112"/>
                    <a:pt x="50" y="112"/>
                  </a:cubicBezTo>
                  <a:cubicBezTo>
                    <a:pt x="50" y="92"/>
                    <a:pt x="55" y="76"/>
                    <a:pt x="65" y="65"/>
                  </a:cubicBezTo>
                  <a:cubicBezTo>
                    <a:pt x="75" y="54"/>
                    <a:pt x="88" y="49"/>
                    <a:pt x="106" y="49"/>
                  </a:cubicBezTo>
                  <a:cubicBezTo>
                    <a:pt x="124" y="49"/>
                    <a:pt x="138" y="54"/>
                    <a:pt x="147" y="65"/>
                  </a:cubicBezTo>
                  <a:cubicBezTo>
                    <a:pt x="157" y="76"/>
                    <a:pt x="162" y="92"/>
                    <a:pt x="162" y="112"/>
                  </a:cubicBezTo>
                  <a:lnTo>
                    <a:pt x="162"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8"/>
            <p:cNvSpPr>
              <a:spLocks/>
            </p:cNvSpPr>
            <p:nvPr/>
          </p:nvSpPr>
          <p:spPr bwMode="auto">
            <a:xfrm>
              <a:off x="2045" y="1383"/>
              <a:ext cx="656" cy="471"/>
            </a:xfrm>
            <a:custGeom>
              <a:avLst/>
              <a:gdLst>
                <a:gd name="T0" fmla="*/ 478 w 656"/>
                <a:gd name="T1" fmla="*/ 336 h 471"/>
                <a:gd name="T2" fmla="*/ 360 w 656"/>
                <a:gd name="T3" fmla="*/ 0 h 471"/>
                <a:gd name="T4" fmla="*/ 297 w 656"/>
                <a:gd name="T5" fmla="*/ 0 h 471"/>
                <a:gd name="T6" fmla="*/ 179 w 656"/>
                <a:gd name="T7" fmla="*/ 336 h 471"/>
                <a:gd name="T8" fmla="*/ 96 w 656"/>
                <a:gd name="T9" fmla="*/ 0 h 471"/>
                <a:gd name="T10" fmla="*/ 0 w 656"/>
                <a:gd name="T11" fmla="*/ 0 h 471"/>
                <a:gd name="T12" fmla="*/ 145 w 656"/>
                <a:gd name="T13" fmla="*/ 471 h 471"/>
                <a:gd name="T14" fmla="*/ 214 w 656"/>
                <a:gd name="T15" fmla="*/ 471 h 471"/>
                <a:gd name="T16" fmla="*/ 328 w 656"/>
                <a:gd name="T17" fmla="*/ 145 h 471"/>
                <a:gd name="T18" fmla="*/ 442 w 656"/>
                <a:gd name="T19" fmla="*/ 471 h 471"/>
                <a:gd name="T20" fmla="*/ 513 w 656"/>
                <a:gd name="T21" fmla="*/ 471 h 471"/>
                <a:gd name="T22" fmla="*/ 656 w 656"/>
                <a:gd name="T23" fmla="*/ 0 h 471"/>
                <a:gd name="T24" fmla="*/ 560 w 656"/>
                <a:gd name="T25" fmla="*/ 0 h 471"/>
                <a:gd name="T26" fmla="*/ 478 w 656"/>
                <a:gd name="T27" fmla="*/ 33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6" h="471">
                  <a:moveTo>
                    <a:pt x="478" y="336"/>
                  </a:moveTo>
                  <a:lnTo>
                    <a:pt x="360" y="0"/>
                  </a:lnTo>
                  <a:lnTo>
                    <a:pt x="297" y="0"/>
                  </a:lnTo>
                  <a:lnTo>
                    <a:pt x="179" y="336"/>
                  </a:lnTo>
                  <a:lnTo>
                    <a:pt x="96" y="0"/>
                  </a:lnTo>
                  <a:lnTo>
                    <a:pt x="0" y="0"/>
                  </a:lnTo>
                  <a:lnTo>
                    <a:pt x="145" y="471"/>
                  </a:lnTo>
                  <a:lnTo>
                    <a:pt x="214" y="471"/>
                  </a:lnTo>
                  <a:lnTo>
                    <a:pt x="328" y="145"/>
                  </a:lnTo>
                  <a:lnTo>
                    <a:pt x="442" y="471"/>
                  </a:lnTo>
                  <a:lnTo>
                    <a:pt x="513" y="471"/>
                  </a:lnTo>
                  <a:lnTo>
                    <a:pt x="656" y="0"/>
                  </a:lnTo>
                  <a:lnTo>
                    <a:pt x="560" y="0"/>
                  </a:lnTo>
                  <a:lnTo>
                    <a:pt x="478" y="3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9"/>
            <p:cNvSpPr>
              <a:spLocks/>
            </p:cNvSpPr>
            <p:nvPr/>
          </p:nvSpPr>
          <p:spPr bwMode="auto">
            <a:xfrm>
              <a:off x="2967" y="1195"/>
              <a:ext cx="165" cy="661"/>
            </a:xfrm>
            <a:custGeom>
              <a:avLst/>
              <a:gdLst>
                <a:gd name="T0" fmla="*/ 55 w 91"/>
                <a:gd name="T1" fmla="*/ 309 h 363"/>
                <a:gd name="T2" fmla="*/ 51 w 91"/>
                <a:gd name="T3" fmla="*/ 295 h 363"/>
                <a:gd name="T4" fmla="*/ 51 w 91"/>
                <a:gd name="T5" fmla="*/ 0 h 363"/>
                <a:gd name="T6" fmla="*/ 0 w 91"/>
                <a:gd name="T7" fmla="*/ 0 h 363"/>
                <a:gd name="T8" fmla="*/ 0 w 91"/>
                <a:gd name="T9" fmla="*/ 294 h 363"/>
                <a:gd name="T10" fmla="*/ 16 w 91"/>
                <a:gd name="T11" fmla="*/ 345 h 363"/>
                <a:gd name="T12" fmla="*/ 61 w 91"/>
                <a:gd name="T13" fmla="*/ 363 h 363"/>
                <a:gd name="T14" fmla="*/ 91 w 91"/>
                <a:gd name="T15" fmla="*/ 363 h 363"/>
                <a:gd name="T16" fmla="*/ 91 w 91"/>
                <a:gd name="T17" fmla="*/ 315 h 363"/>
                <a:gd name="T18" fmla="*/ 67 w 91"/>
                <a:gd name="T19" fmla="*/ 315 h 363"/>
                <a:gd name="T20" fmla="*/ 55 w 91"/>
                <a:gd name="T21" fmla="*/ 309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363">
                  <a:moveTo>
                    <a:pt x="55" y="309"/>
                  </a:moveTo>
                  <a:cubicBezTo>
                    <a:pt x="52" y="306"/>
                    <a:pt x="51" y="301"/>
                    <a:pt x="51" y="295"/>
                  </a:cubicBezTo>
                  <a:cubicBezTo>
                    <a:pt x="51" y="0"/>
                    <a:pt x="51" y="0"/>
                    <a:pt x="51" y="0"/>
                  </a:cubicBezTo>
                  <a:cubicBezTo>
                    <a:pt x="0" y="0"/>
                    <a:pt x="0" y="0"/>
                    <a:pt x="0" y="0"/>
                  </a:cubicBezTo>
                  <a:cubicBezTo>
                    <a:pt x="0" y="294"/>
                    <a:pt x="0" y="294"/>
                    <a:pt x="0" y="294"/>
                  </a:cubicBezTo>
                  <a:cubicBezTo>
                    <a:pt x="0" y="316"/>
                    <a:pt x="5" y="333"/>
                    <a:pt x="16" y="345"/>
                  </a:cubicBezTo>
                  <a:cubicBezTo>
                    <a:pt x="26" y="357"/>
                    <a:pt x="41" y="363"/>
                    <a:pt x="61" y="363"/>
                  </a:cubicBezTo>
                  <a:cubicBezTo>
                    <a:pt x="91" y="363"/>
                    <a:pt x="91" y="363"/>
                    <a:pt x="91" y="363"/>
                  </a:cubicBezTo>
                  <a:cubicBezTo>
                    <a:pt x="91" y="315"/>
                    <a:pt x="91" y="315"/>
                    <a:pt x="91" y="315"/>
                  </a:cubicBezTo>
                  <a:cubicBezTo>
                    <a:pt x="67" y="315"/>
                    <a:pt x="67" y="315"/>
                    <a:pt x="67" y="315"/>
                  </a:cubicBezTo>
                  <a:cubicBezTo>
                    <a:pt x="62" y="315"/>
                    <a:pt x="58" y="313"/>
                    <a:pt x="55" y="3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0"/>
            <p:cNvSpPr>
              <a:spLocks noEditPoints="1"/>
            </p:cNvSpPr>
            <p:nvPr/>
          </p:nvSpPr>
          <p:spPr bwMode="auto">
            <a:xfrm>
              <a:off x="3387" y="1375"/>
              <a:ext cx="382" cy="484"/>
            </a:xfrm>
            <a:custGeom>
              <a:avLst/>
              <a:gdLst>
                <a:gd name="T0" fmla="*/ 164 w 211"/>
                <a:gd name="T1" fmla="*/ 17 h 266"/>
                <a:gd name="T2" fmla="*/ 109 w 211"/>
                <a:gd name="T3" fmla="*/ 0 h 266"/>
                <a:gd name="T4" fmla="*/ 50 w 211"/>
                <a:gd name="T5" fmla="*/ 15 h 266"/>
                <a:gd name="T6" fmla="*/ 13 w 211"/>
                <a:gd name="T7" fmla="*/ 56 h 266"/>
                <a:gd name="T8" fmla="*/ 0 w 211"/>
                <a:gd name="T9" fmla="*/ 121 h 266"/>
                <a:gd name="T10" fmla="*/ 0 w 211"/>
                <a:gd name="T11" fmla="*/ 151 h 266"/>
                <a:gd name="T12" fmla="*/ 13 w 211"/>
                <a:gd name="T13" fmla="*/ 213 h 266"/>
                <a:gd name="T14" fmla="*/ 52 w 211"/>
                <a:gd name="T15" fmla="*/ 253 h 266"/>
                <a:gd name="T16" fmla="*/ 78 w 211"/>
                <a:gd name="T17" fmla="*/ 266 h 266"/>
                <a:gd name="T18" fmla="*/ 113 w 211"/>
                <a:gd name="T19" fmla="*/ 266 h 266"/>
                <a:gd name="T20" fmla="*/ 161 w 211"/>
                <a:gd name="T21" fmla="*/ 256 h 266"/>
                <a:gd name="T22" fmla="*/ 205 w 211"/>
                <a:gd name="T23" fmla="*/ 228 h 266"/>
                <a:gd name="T24" fmla="*/ 171 w 211"/>
                <a:gd name="T25" fmla="*/ 194 h 266"/>
                <a:gd name="T26" fmla="*/ 144 w 211"/>
                <a:gd name="T27" fmla="*/ 212 h 266"/>
                <a:gd name="T28" fmla="*/ 113 w 211"/>
                <a:gd name="T29" fmla="*/ 218 h 266"/>
                <a:gd name="T30" fmla="*/ 65 w 211"/>
                <a:gd name="T31" fmla="*/ 201 h 266"/>
                <a:gd name="T32" fmla="*/ 49 w 211"/>
                <a:gd name="T33" fmla="*/ 154 h 266"/>
                <a:gd name="T34" fmla="*/ 211 w 211"/>
                <a:gd name="T35" fmla="*/ 154 h 266"/>
                <a:gd name="T36" fmla="*/ 211 w 211"/>
                <a:gd name="T37" fmla="*/ 137 h 266"/>
                <a:gd name="T38" fmla="*/ 199 w 211"/>
                <a:gd name="T39" fmla="*/ 63 h 266"/>
                <a:gd name="T40" fmla="*/ 164 w 211"/>
                <a:gd name="T41" fmla="*/ 17 h 266"/>
                <a:gd name="T42" fmla="*/ 49 w 211"/>
                <a:gd name="T43" fmla="*/ 113 h 266"/>
                <a:gd name="T44" fmla="*/ 64 w 211"/>
                <a:gd name="T45" fmla="*/ 65 h 266"/>
                <a:gd name="T46" fmla="*/ 109 w 211"/>
                <a:gd name="T47" fmla="*/ 46 h 266"/>
                <a:gd name="T48" fmla="*/ 147 w 211"/>
                <a:gd name="T49" fmla="*/ 64 h 266"/>
                <a:gd name="T50" fmla="*/ 163 w 211"/>
                <a:gd name="T51" fmla="*/ 113 h 266"/>
                <a:gd name="T52" fmla="*/ 49 w 211"/>
                <a:gd name="T53" fmla="*/ 11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1" h="266">
                  <a:moveTo>
                    <a:pt x="164" y="17"/>
                  </a:moveTo>
                  <a:cubicBezTo>
                    <a:pt x="149" y="6"/>
                    <a:pt x="131" y="0"/>
                    <a:pt x="109" y="0"/>
                  </a:cubicBezTo>
                  <a:cubicBezTo>
                    <a:pt x="86" y="0"/>
                    <a:pt x="66" y="5"/>
                    <a:pt x="50" y="15"/>
                  </a:cubicBezTo>
                  <a:cubicBezTo>
                    <a:pt x="34" y="24"/>
                    <a:pt x="21" y="38"/>
                    <a:pt x="13" y="56"/>
                  </a:cubicBezTo>
                  <a:cubicBezTo>
                    <a:pt x="4" y="74"/>
                    <a:pt x="0" y="96"/>
                    <a:pt x="0" y="121"/>
                  </a:cubicBezTo>
                  <a:cubicBezTo>
                    <a:pt x="0" y="151"/>
                    <a:pt x="0" y="151"/>
                    <a:pt x="0" y="151"/>
                  </a:cubicBezTo>
                  <a:cubicBezTo>
                    <a:pt x="0" y="175"/>
                    <a:pt x="5" y="196"/>
                    <a:pt x="13" y="213"/>
                  </a:cubicBezTo>
                  <a:cubicBezTo>
                    <a:pt x="22" y="231"/>
                    <a:pt x="35" y="244"/>
                    <a:pt x="52" y="253"/>
                  </a:cubicBezTo>
                  <a:cubicBezTo>
                    <a:pt x="69" y="262"/>
                    <a:pt x="78" y="266"/>
                    <a:pt x="78" y="266"/>
                  </a:cubicBezTo>
                  <a:cubicBezTo>
                    <a:pt x="78" y="266"/>
                    <a:pt x="89" y="266"/>
                    <a:pt x="113" y="266"/>
                  </a:cubicBezTo>
                  <a:cubicBezTo>
                    <a:pt x="130" y="266"/>
                    <a:pt x="146" y="263"/>
                    <a:pt x="161" y="256"/>
                  </a:cubicBezTo>
                  <a:cubicBezTo>
                    <a:pt x="177" y="250"/>
                    <a:pt x="192" y="240"/>
                    <a:pt x="205" y="228"/>
                  </a:cubicBezTo>
                  <a:cubicBezTo>
                    <a:pt x="171" y="194"/>
                    <a:pt x="171" y="194"/>
                    <a:pt x="171" y="194"/>
                  </a:cubicBezTo>
                  <a:cubicBezTo>
                    <a:pt x="163" y="202"/>
                    <a:pt x="154" y="208"/>
                    <a:pt x="144" y="212"/>
                  </a:cubicBezTo>
                  <a:cubicBezTo>
                    <a:pt x="134" y="216"/>
                    <a:pt x="124" y="218"/>
                    <a:pt x="113" y="218"/>
                  </a:cubicBezTo>
                  <a:cubicBezTo>
                    <a:pt x="93" y="218"/>
                    <a:pt x="77" y="212"/>
                    <a:pt x="65" y="201"/>
                  </a:cubicBezTo>
                  <a:cubicBezTo>
                    <a:pt x="54" y="190"/>
                    <a:pt x="49" y="174"/>
                    <a:pt x="49" y="154"/>
                  </a:cubicBezTo>
                  <a:cubicBezTo>
                    <a:pt x="211" y="154"/>
                    <a:pt x="211" y="154"/>
                    <a:pt x="211" y="154"/>
                  </a:cubicBezTo>
                  <a:cubicBezTo>
                    <a:pt x="211" y="137"/>
                    <a:pt x="211" y="137"/>
                    <a:pt x="211" y="137"/>
                  </a:cubicBezTo>
                  <a:cubicBezTo>
                    <a:pt x="211" y="108"/>
                    <a:pt x="207" y="84"/>
                    <a:pt x="199" y="63"/>
                  </a:cubicBezTo>
                  <a:cubicBezTo>
                    <a:pt x="191" y="43"/>
                    <a:pt x="179" y="27"/>
                    <a:pt x="164" y="17"/>
                  </a:cubicBezTo>
                  <a:close/>
                  <a:moveTo>
                    <a:pt x="49" y="113"/>
                  </a:moveTo>
                  <a:cubicBezTo>
                    <a:pt x="49" y="93"/>
                    <a:pt x="55" y="77"/>
                    <a:pt x="64" y="65"/>
                  </a:cubicBezTo>
                  <a:cubicBezTo>
                    <a:pt x="75" y="52"/>
                    <a:pt x="90" y="46"/>
                    <a:pt x="109" y="46"/>
                  </a:cubicBezTo>
                  <a:cubicBezTo>
                    <a:pt x="125" y="46"/>
                    <a:pt x="137" y="52"/>
                    <a:pt x="147" y="64"/>
                  </a:cubicBezTo>
                  <a:cubicBezTo>
                    <a:pt x="156" y="75"/>
                    <a:pt x="161" y="92"/>
                    <a:pt x="163" y="113"/>
                  </a:cubicBezTo>
                  <a:lnTo>
                    <a:pt x="49"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11"/>
            <p:cNvSpPr>
              <a:spLocks noEditPoints="1"/>
            </p:cNvSpPr>
            <p:nvPr/>
          </p:nvSpPr>
          <p:spPr bwMode="auto">
            <a:xfrm>
              <a:off x="4048" y="1195"/>
              <a:ext cx="373" cy="666"/>
            </a:xfrm>
            <a:custGeom>
              <a:avLst/>
              <a:gdLst>
                <a:gd name="T0" fmla="*/ 155 w 206"/>
                <a:gd name="T1" fmla="*/ 136 h 366"/>
                <a:gd name="T2" fmla="*/ 129 w 206"/>
                <a:gd name="T3" fmla="*/ 111 h 366"/>
                <a:gd name="T4" fmla="*/ 87 w 206"/>
                <a:gd name="T5" fmla="*/ 99 h 366"/>
                <a:gd name="T6" fmla="*/ 40 w 206"/>
                <a:gd name="T7" fmla="*/ 111 h 366"/>
                <a:gd name="T8" fmla="*/ 11 w 206"/>
                <a:gd name="T9" fmla="*/ 147 h 366"/>
                <a:gd name="T10" fmla="*/ 0 w 206"/>
                <a:gd name="T11" fmla="*/ 204 h 366"/>
                <a:gd name="T12" fmla="*/ 0 w 206"/>
                <a:gd name="T13" fmla="*/ 261 h 366"/>
                <a:gd name="T14" fmla="*/ 11 w 206"/>
                <a:gd name="T15" fmla="*/ 318 h 366"/>
                <a:gd name="T16" fmla="*/ 41 w 206"/>
                <a:gd name="T17" fmla="*/ 354 h 366"/>
                <a:gd name="T18" fmla="*/ 90 w 206"/>
                <a:gd name="T19" fmla="*/ 366 h 366"/>
                <a:gd name="T20" fmla="*/ 133 w 206"/>
                <a:gd name="T21" fmla="*/ 353 h 366"/>
                <a:gd name="T22" fmla="*/ 155 w 206"/>
                <a:gd name="T23" fmla="*/ 328 h 366"/>
                <a:gd name="T24" fmla="*/ 155 w 206"/>
                <a:gd name="T25" fmla="*/ 362 h 366"/>
                <a:gd name="T26" fmla="*/ 206 w 206"/>
                <a:gd name="T27" fmla="*/ 362 h 366"/>
                <a:gd name="T28" fmla="*/ 206 w 206"/>
                <a:gd name="T29" fmla="*/ 0 h 366"/>
                <a:gd name="T30" fmla="*/ 155 w 206"/>
                <a:gd name="T31" fmla="*/ 0 h 366"/>
                <a:gd name="T32" fmla="*/ 155 w 206"/>
                <a:gd name="T33" fmla="*/ 136 h 366"/>
                <a:gd name="T34" fmla="*/ 155 w 206"/>
                <a:gd name="T35" fmla="*/ 266 h 366"/>
                <a:gd name="T36" fmla="*/ 149 w 206"/>
                <a:gd name="T37" fmla="*/ 295 h 366"/>
                <a:gd name="T38" fmla="*/ 131 w 206"/>
                <a:gd name="T39" fmla="*/ 313 h 366"/>
                <a:gd name="T40" fmla="*/ 104 w 206"/>
                <a:gd name="T41" fmla="*/ 320 h 366"/>
                <a:gd name="T42" fmla="*/ 65 w 206"/>
                <a:gd name="T43" fmla="*/ 304 h 366"/>
                <a:gd name="T44" fmla="*/ 51 w 206"/>
                <a:gd name="T45" fmla="*/ 261 h 366"/>
                <a:gd name="T46" fmla="*/ 51 w 206"/>
                <a:gd name="T47" fmla="*/ 205 h 366"/>
                <a:gd name="T48" fmla="*/ 65 w 206"/>
                <a:gd name="T49" fmla="*/ 161 h 366"/>
                <a:gd name="T50" fmla="*/ 104 w 206"/>
                <a:gd name="T51" fmla="*/ 145 h 366"/>
                <a:gd name="T52" fmla="*/ 131 w 206"/>
                <a:gd name="T53" fmla="*/ 151 h 366"/>
                <a:gd name="T54" fmla="*/ 149 w 206"/>
                <a:gd name="T55" fmla="*/ 169 h 366"/>
                <a:gd name="T56" fmla="*/ 155 w 206"/>
                <a:gd name="T57" fmla="*/ 197 h 366"/>
                <a:gd name="T58" fmla="*/ 155 w 206"/>
                <a:gd name="T59" fmla="*/ 2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6" h="366">
                  <a:moveTo>
                    <a:pt x="155" y="136"/>
                  </a:moveTo>
                  <a:cubicBezTo>
                    <a:pt x="148" y="125"/>
                    <a:pt x="139" y="117"/>
                    <a:pt x="129" y="111"/>
                  </a:cubicBezTo>
                  <a:cubicBezTo>
                    <a:pt x="117" y="103"/>
                    <a:pt x="103" y="99"/>
                    <a:pt x="87" y="99"/>
                  </a:cubicBezTo>
                  <a:cubicBezTo>
                    <a:pt x="69" y="99"/>
                    <a:pt x="53" y="103"/>
                    <a:pt x="40" y="111"/>
                  </a:cubicBezTo>
                  <a:cubicBezTo>
                    <a:pt x="27" y="119"/>
                    <a:pt x="17" y="131"/>
                    <a:pt x="11" y="147"/>
                  </a:cubicBezTo>
                  <a:cubicBezTo>
                    <a:pt x="4" y="163"/>
                    <a:pt x="0" y="182"/>
                    <a:pt x="0" y="204"/>
                  </a:cubicBezTo>
                  <a:cubicBezTo>
                    <a:pt x="0" y="261"/>
                    <a:pt x="0" y="261"/>
                    <a:pt x="0" y="261"/>
                  </a:cubicBezTo>
                  <a:cubicBezTo>
                    <a:pt x="0" y="283"/>
                    <a:pt x="4" y="302"/>
                    <a:pt x="11" y="318"/>
                  </a:cubicBezTo>
                  <a:cubicBezTo>
                    <a:pt x="18" y="334"/>
                    <a:pt x="28" y="346"/>
                    <a:pt x="41" y="354"/>
                  </a:cubicBezTo>
                  <a:cubicBezTo>
                    <a:pt x="55" y="362"/>
                    <a:pt x="71" y="366"/>
                    <a:pt x="90" y="366"/>
                  </a:cubicBezTo>
                  <a:cubicBezTo>
                    <a:pt x="107" y="366"/>
                    <a:pt x="121" y="362"/>
                    <a:pt x="133" y="353"/>
                  </a:cubicBezTo>
                  <a:cubicBezTo>
                    <a:pt x="142" y="346"/>
                    <a:pt x="150" y="338"/>
                    <a:pt x="155" y="328"/>
                  </a:cubicBezTo>
                  <a:cubicBezTo>
                    <a:pt x="155" y="362"/>
                    <a:pt x="155" y="362"/>
                    <a:pt x="155" y="362"/>
                  </a:cubicBezTo>
                  <a:cubicBezTo>
                    <a:pt x="206" y="362"/>
                    <a:pt x="206" y="362"/>
                    <a:pt x="206" y="362"/>
                  </a:cubicBezTo>
                  <a:cubicBezTo>
                    <a:pt x="206" y="0"/>
                    <a:pt x="206" y="0"/>
                    <a:pt x="206" y="0"/>
                  </a:cubicBezTo>
                  <a:cubicBezTo>
                    <a:pt x="155" y="0"/>
                    <a:pt x="155" y="0"/>
                    <a:pt x="155" y="0"/>
                  </a:cubicBezTo>
                  <a:lnTo>
                    <a:pt x="155" y="136"/>
                  </a:lnTo>
                  <a:close/>
                  <a:moveTo>
                    <a:pt x="155" y="266"/>
                  </a:moveTo>
                  <a:cubicBezTo>
                    <a:pt x="155" y="278"/>
                    <a:pt x="153" y="287"/>
                    <a:pt x="149" y="295"/>
                  </a:cubicBezTo>
                  <a:cubicBezTo>
                    <a:pt x="145" y="303"/>
                    <a:pt x="139" y="309"/>
                    <a:pt x="131" y="313"/>
                  </a:cubicBezTo>
                  <a:cubicBezTo>
                    <a:pt x="124" y="318"/>
                    <a:pt x="115" y="320"/>
                    <a:pt x="104" y="320"/>
                  </a:cubicBezTo>
                  <a:cubicBezTo>
                    <a:pt x="87" y="320"/>
                    <a:pt x="74" y="315"/>
                    <a:pt x="65" y="304"/>
                  </a:cubicBezTo>
                  <a:cubicBezTo>
                    <a:pt x="56" y="294"/>
                    <a:pt x="51" y="280"/>
                    <a:pt x="51" y="261"/>
                  </a:cubicBezTo>
                  <a:cubicBezTo>
                    <a:pt x="51" y="205"/>
                    <a:pt x="51" y="205"/>
                    <a:pt x="51" y="205"/>
                  </a:cubicBezTo>
                  <a:cubicBezTo>
                    <a:pt x="51" y="186"/>
                    <a:pt x="56" y="171"/>
                    <a:pt x="65" y="161"/>
                  </a:cubicBezTo>
                  <a:cubicBezTo>
                    <a:pt x="74" y="150"/>
                    <a:pt x="87" y="145"/>
                    <a:pt x="104" y="145"/>
                  </a:cubicBezTo>
                  <a:cubicBezTo>
                    <a:pt x="115" y="145"/>
                    <a:pt x="124" y="147"/>
                    <a:pt x="131" y="151"/>
                  </a:cubicBezTo>
                  <a:cubicBezTo>
                    <a:pt x="139" y="155"/>
                    <a:pt x="145" y="161"/>
                    <a:pt x="149" y="169"/>
                  </a:cubicBezTo>
                  <a:cubicBezTo>
                    <a:pt x="153" y="177"/>
                    <a:pt x="155" y="186"/>
                    <a:pt x="155" y="197"/>
                  </a:cubicBezTo>
                  <a:lnTo>
                    <a:pt x="155"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12"/>
            <p:cNvSpPr>
              <a:spLocks noEditPoints="1"/>
            </p:cNvSpPr>
            <p:nvPr/>
          </p:nvSpPr>
          <p:spPr bwMode="auto">
            <a:xfrm>
              <a:off x="4713" y="1375"/>
              <a:ext cx="371" cy="670"/>
            </a:xfrm>
            <a:custGeom>
              <a:avLst/>
              <a:gdLst>
                <a:gd name="T0" fmla="*/ 154 w 205"/>
                <a:gd name="T1" fmla="*/ 37 h 368"/>
                <a:gd name="T2" fmla="*/ 129 w 205"/>
                <a:gd name="T3" fmla="*/ 12 h 368"/>
                <a:gd name="T4" fmla="*/ 87 w 205"/>
                <a:gd name="T5" fmla="*/ 0 h 368"/>
                <a:gd name="T6" fmla="*/ 40 w 205"/>
                <a:gd name="T7" fmla="*/ 12 h 368"/>
                <a:gd name="T8" fmla="*/ 10 w 205"/>
                <a:gd name="T9" fmla="*/ 48 h 368"/>
                <a:gd name="T10" fmla="*/ 0 w 205"/>
                <a:gd name="T11" fmla="*/ 105 h 368"/>
                <a:gd name="T12" fmla="*/ 0 w 205"/>
                <a:gd name="T13" fmla="*/ 162 h 368"/>
                <a:gd name="T14" fmla="*/ 11 w 205"/>
                <a:gd name="T15" fmla="*/ 219 h 368"/>
                <a:gd name="T16" fmla="*/ 41 w 205"/>
                <a:gd name="T17" fmla="*/ 255 h 368"/>
                <a:gd name="T18" fmla="*/ 89 w 205"/>
                <a:gd name="T19" fmla="*/ 267 h 368"/>
                <a:gd name="T20" fmla="*/ 133 w 205"/>
                <a:gd name="T21" fmla="*/ 254 h 368"/>
                <a:gd name="T22" fmla="*/ 154 w 205"/>
                <a:gd name="T23" fmla="*/ 229 h 368"/>
                <a:gd name="T24" fmla="*/ 154 w 205"/>
                <a:gd name="T25" fmla="*/ 262 h 368"/>
                <a:gd name="T26" fmla="*/ 139 w 205"/>
                <a:gd name="T27" fmla="*/ 308 h 368"/>
                <a:gd name="T28" fmla="*/ 93 w 205"/>
                <a:gd name="T29" fmla="*/ 324 h 368"/>
                <a:gd name="T30" fmla="*/ 64 w 205"/>
                <a:gd name="T31" fmla="*/ 316 h 368"/>
                <a:gd name="T32" fmla="*/ 41 w 205"/>
                <a:gd name="T33" fmla="*/ 295 h 368"/>
                <a:gd name="T34" fmla="*/ 6 w 205"/>
                <a:gd name="T35" fmla="*/ 326 h 368"/>
                <a:gd name="T36" fmla="*/ 42 w 205"/>
                <a:gd name="T37" fmla="*/ 357 h 368"/>
                <a:gd name="T38" fmla="*/ 65 w 205"/>
                <a:gd name="T39" fmla="*/ 368 h 368"/>
                <a:gd name="T40" fmla="*/ 94 w 205"/>
                <a:gd name="T41" fmla="*/ 368 h 368"/>
                <a:gd name="T42" fmla="*/ 154 w 205"/>
                <a:gd name="T43" fmla="*/ 354 h 368"/>
                <a:gd name="T44" fmla="*/ 192 w 205"/>
                <a:gd name="T45" fmla="*/ 316 h 368"/>
                <a:gd name="T46" fmla="*/ 205 w 205"/>
                <a:gd name="T47" fmla="*/ 255 h 368"/>
                <a:gd name="T48" fmla="*/ 205 w 205"/>
                <a:gd name="T49" fmla="*/ 4 h 368"/>
                <a:gd name="T50" fmla="*/ 154 w 205"/>
                <a:gd name="T51" fmla="*/ 4 h 368"/>
                <a:gd name="T52" fmla="*/ 154 w 205"/>
                <a:gd name="T53" fmla="*/ 37 h 368"/>
                <a:gd name="T54" fmla="*/ 154 w 205"/>
                <a:gd name="T55" fmla="*/ 167 h 368"/>
                <a:gd name="T56" fmla="*/ 149 w 205"/>
                <a:gd name="T57" fmla="*/ 196 h 368"/>
                <a:gd name="T58" fmla="*/ 131 w 205"/>
                <a:gd name="T59" fmla="*/ 214 h 368"/>
                <a:gd name="T60" fmla="*/ 104 w 205"/>
                <a:gd name="T61" fmla="*/ 221 h 368"/>
                <a:gd name="T62" fmla="*/ 65 w 205"/>
                <a:gd name="T63" fmla="*/ 205 h 368"/>
                <a:gd name="T64" fmla="*/ 51 w 205"/>
                <a:gd name="T65" fmla="*/ 162 h 368"/>
                <a:gd name="T66" fmla="*/ 51 w 205"/>
                <a:gd name="T67" fmla="*/ 106 h 368"/>
                <a:gd name="T68" fmla="*/ 65 w 205"/>
                <a:gd name="T69" fmla="*/ 62 h 368"/>
                <a:gd name="T70" fmla="*/ 104 w 205"/>
                <a:gd name="T71" fmla="*/ 46 h 368"/>
                <a:gd name="T72" fmla="*/ 131 w 205"/>
                <a:gd name="T73" fmla="*/ 52 h 368"/>
                <a:gd name="T74" fmla="*/ 149 w 205"/>
                <a:gd name="T75" fmla="*/ 70 h 368"/>
                <a:gd name="T76" fmla="*/ 154 w 205"/>
                <a:gd name="T77" fmla="*/ 98 h 368"/>
                <a:gd name="T78" fmla="*/ 154 w 205"/>
                <a:gd name="T79" fmla="*/ 16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5" h="368">
                  <a:moveTo>
                    <a:pt x="154" y="37"/>
                  </a:moveTo>
                  <a:cubicBezTo>
                    <a:pt x="147" y="26"/>
                    <a:pt x="139" y="18"/>
                    <a:pt x="129" y="12"/>
                  </a:cubicBezTo>
                  <a:cubicBezTo>
                    <a:pt x="116" y="4"/>
                    <a:pt x="102" y="0"/>
                    <a:pt x="87" y="0"/>
                  </a:cubicBezTo>
                  <a:cubicBezTo>
                    <a:pt x="69" y="0"/>
                    <a:pt x="53" y="4"/>
                    <a:pt x="40" y="12"/>
                  </a:cubicBezTo>
                  <a:cubicBezTo>
                    <a:pt x="27" y="20"/>
                    <a:pt x="17" y="32"/>
                    <a:pt x="10" y="48"/>
                  </a:cubicBezTo>
                  <a:cubicBezTo>
                    <a:pt x="3" y="64"/>
                    <a:pt x="0" y="83"/>
                    <a:pt x="0" y="105"/>
                  </a:cubicBezTo>
                  <a:cubicBezTo>
                    <a:pt x="0" y="162"/>
                    <a:pt x="0" y="162"/>
                    <a:pt x="0" y="162"/>
                  </a:cubicBezTo>
                  <a:cubicBezTo>
                    <a:pt x="0" y="184"/>
                    <a:pt x="4" y="203"/>
                    <a:pt x="11" y="219"/>
                  </a:cubicBezTo>
                  <a:cubicBezTo>
                    <a:pt x="18" y="235"/>
                    <a:pt x="28" y="247"/>
                    <a:pt x="41" y="255"/>
                  </a:cubicBezTo>
                  <a:cubicBezTo>
                    <a:pt x="54" y="263"/>
                    <a:pt x="71" y="267"/>
                    <a:pt x="89" y="267"/>
                  </a:cubicBezTo>
                  <a:cubicBezTo>
                    <a:pt x="107" y="267"/>
                    <a:pt x="121" y="263"/>
                    <a:pt x="133" y="254"/>
                  </a:cubicBezTo>
                  <a:cubicBezTo>
                    <a:pt x="142" y="247"/>
                    <a:pt x="149" y="239"/>
                    <a:pt x="154" y="229"/>
                  </a:cubicBezTo>
                  <a:cubicBezTo>
                    <a:pt x="154" y="262"/>
                    <a:pt x="154" y="262"/>
                    <a:pt x="154" y="262"/>
                  </a:cubicBezTo>
                  <a:cubicBezTo>
                    <a:pt x="154" y="282"/>
                    <a:pt x="149" y="297"/>
                    <a:pt x="139" y="308"/>
                  </a:cubicBezTo>
                  <a:cubicBezTo>
                    <a:pt x="128" y="318"/>
                    <a:pt x="113" y="324"/>
                    <a:pt x="93" y="324"/>
                  </a:cubicBezTo>
                  <a:cubicBezTo>
                    <a:pt x="83" y="324"/>
                    <a:pt x="74" y="321"/>
                    <a:pt x="64" y="316"/>
                  </a:cubicBezTo>
                  <a:cubicBezTo>
                    <a:pt x="55" y="311"/>
                    <a:pt x="47" y="304"/>
                    <a:pt x="41" y="295"/>
                  </a:cubicBezTo>
                  <a:cubicBezTo>
                    <a:pt x="6" y="326"/>
                    <a:pt x="6" y="326"/>
                    <a:pt x="6" y="326"/>
                  </a:cubicBezTo>
                  <a:cubicBezTo>
                    <a:pt x="15" y="339"/>
                    <a:pt x="27" y="350"/>
                    <a:pt x="42" y="357"/>
                  </a:cubicBezTo>
                  <a:cubicBezTo>
                    <a:pt x="57" y="364"/>
                    <a:pt x="65" y="368"/>
                    <a:pt x="65" y="368"/>
                  </a:cubicBezTo>
                  <a:cubicBezTo>
                    <a:pt x="65" y="368"/>
                    <a:pt x="75" y="368"/>
                    <a:pt x="94" y="368"/>
                  </a:cubicBezTo>
                  <a:cubicBezTo>
                    <a:pt x="118" y="368"/>
                    <a:pt x="138" y="363"/>
                    <a:pt x="154" y="354"/>
                  </a:cubicBezTo>
                  <a:cubicBezTo>
                    <a:pt x="171" y="346"/>
                    <a:pt x="183" y="333"/>
                    <a:pt x="192" y="316"/>
                  </a:cubicBezTo>
                  <a:cubicBezTo>
                    <a:pt x="201" y="299"/>
                    <a:pt x="205" y="279"/>
                    <a:pt x="205" y="255"/>
                  </a:cubicBezTo>
                  <a:cubicBezTo>
                    <a:pt x="205" y="4"/>
                    <a:pt x="205" y="4"/>
                    <a:pt x="205" y="4"/>
                  </a:cubicBezTo>
                  <a:cubicBezTo>
                    <a:pt x="154" y="4"/>
                    <a:pt x="154" y="4"/>
                    <a:pt x="154" y="4"/>
                  </a:cubicBezTo>
                  <a:lnTo>
                    <a:pt x="154" y="37"/>
                  </a:lnTo>
                  <a:close/>
                  <a:moveTo>
                    <a:pt x="154" y="167"/>
                  </a:moveTo>
                  <a:cubicBezTo>
                    <a:pt x="154" y="179"/>
                    <a:pt x="152" y="188"/>
                    <a:pt x="149" y="196"/>
                  </a:cubicBezTo>
                  <a:cubicBezTo>
                    <a:pt x="145" y="204"/>
                    <a:pt x="139" y="210"/>
                    <a:pt x="131" y="214"/>
                  </a:cubicBezTo>
                  <a:cubicBezTo>
                    <a:pt x="124" y="219"/>
                    <a:pt x="114" y="221"/>
                    <a:pt x="104" y="221"/>
                  </a:cubicBezTo>
                  <a:cubicBezTo>
                    <a:pt x="87" y="221"/>
                    <a:pt x="74" y="216"/>
                    <a:pt x="65" y="205"/>
                  </a:cubicBezTo>
                  <a:cubicBezTo>
                    <a:pt x="55" y="195"/>
                    <a:pt x="51" y="181"/>
                    <a:pt x="51" y="162"/>
                  </a:cubicBezTo>
                  <a:cubicBezTo>
                    <a:pt x="51" y="106"/>
                    <a:pt x="51" y="106"/>
                    <a:pt x="51" y="106"/>
                  </a:cubicBezTo>
                  <a:cubicBezTo>
                    <a:pt x="51" y="87"/>
                    <a:pt x="55" y="72"/>
                    <a:pt x="65" y="62"/>
                  </a:cubicBezTo>
                  <a:cubicBezTo>
                    <a:pt x="74" y="51"/>
                    <a:pt x="87" y="46"/>
                    <a:pt x="104" y="46"/>
                  </a:cubicBezTo>
                  <a:cubicBezTo>
                    <a:pt x="114" y="46"/>
                    <a:pt x="124" y="48"/>
                    <a:pt x="131" y="52"/>
                  </a:cubicBezTo>
                  <a:cubicBezTo>
                    <a:pt x="139" y="56"/>
                    <a:pt x="145" y="62"/>
                    <a:pt x="149" y="70"/>
                  </a:cubicBezTo>
                  <a:cubicBezTo>
                    <a:pt x="152" y="78"/>
                    <a:pt x="154" y="87"/>
                    <a:pt x="154" y="98"/>
                  </a:cubicBezTo>
                  <a:lnTo>
                    <a:pt x="154"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13"/>
            <p:cNvSpPr>
              <a:spLocks noEditPoints="1"/>
            </p:cNvSpPr>
            <p:nvPr/>
          </p:nvSpPr>
          <p:spPr bwMode="auto">
            <a:xfrm>
              <a:off x="5378" y="1375"/>
              <a:ext cx="382" cy="484"/>
            </a:xfrm>
            <a:custGeom>
              <a:avLst/>
              <a:gdLst>
                <a:gd name="T0" fmla="*/ 211 w 211"/>
                <a:gd name="T1" fmla="*/ 137 h 266"/>
                <a:gd name="T2" fmla="*/ 199 w 211"/>
                <a:gd name="T3" fmla="*/ 63 h 266"/>
                <a:gd name="T4" fmla="*/ 164 w 211"/>
                <a:gd name="T5" fmla="*/ 17 h 266"/>
                <a:gd name="T6" fmla="*/ 109 w 211"/>
                <a:gd name="T7" fmla="*/ 0 h 266"/>
                <a:gd name="T8" fmla="*/ 50 w 211"/>
                <a:gd name="T9" fmla="*/ 15 h 266"/>
                <a:gd name="T10" fmla="*/ 13 w 211"/>
                <a:gd name="T11" fmla="*/ 56 h 266"/>
                <a:gd name="T12" fmla="*/ 0 w 211"/>
                <a:gd name="T13" fmla="*/ 121 h 266"/>
                <a:gd name="T14" fmla="*/ 0 w 211"/>
                <a:gd name="T15" fmla="*/ 151 h 266"/>
                <a:gd name="T16" fmla="*/ 13 w 211"/>
                <a:gd name="T17" fmla="*/ 213 h 266"/>
                <a:gd name="T18" fmla="*/ 52 w 211"/>
                <a:gd name="T19" fmla="*/ 253 h 266"/>
                <a:gd name="T20" fmla="*/ 77 w 211"/>
                <a:gd name="T21" fmla="*/ 266 h 266"/>
                <a:gd name="T22" fmla="*/ 113 w 211"/>
                <a:gd name="T23" fmla="*/ 266 h 266"/>
                <a:gd name="T24" fmla="*/ 161 w 211"/>
                <a:gd name="T25" fmla="*/ 256 h 266"/>
                <a:gd name="T26" fmla="*/ 204 w 211"/>
                <a:gd name="T27" fmla="*/ 228 h 266"/>
                <a:gd name="T28" fmla="*/ 171 w 211"/>
                <a:gd name="T29" fmla="*/ 194 h 266"/>
                <a:gd name="T30" fmla="*/ 144 w 211"/>
                <a:gd name="T31" fmla="*/ 212 h 266"/>
                <a:gd name="T32" fmla="*/ 113 w 211"/>
                <a:gd name="T33" fmla="*/ 218 h 266"/>
                <a:gd name="T34" fmla="*/ 65 w 211"/>
                <a:gd name="T35" fmla="*/ 201 h 266"/>
                <a:gd name="T36" fmla="*/ 48 w 211"/>
                <a:gd name="T37" fmla="*/ 154 h 266"/>
                <a:gd name="T38" fmla="*/ 211 w 211"/>
                <a:gd name="T39" fmla="*/ 154 h 266"/>
                <a:gd name="T40" fmla="*/ 211 w 211"/>
                <a:gd name="T41" fmla="*/ 137 h 266"/>
                <a:gd name="T42" fmla="*/ 48 w 211"/>
                <a:gd name="T43" fmla="*/ 113 h 266"/>
                <a:gd name="T44" fmla="*/ 64 w 211"/>
                <a:gd name="T45" fmla="*/ 65 h 266"/>
                <a:gd name="T46" fmla="*/ 109 w 211"/>
                <a:gd name="T47" fmla="*/ 46 h 266"/>
                <a:gd name="T48" fmla="*/ 146 w 211"/>
                <a:gd name="T49" fmla="*/ 64 h 266"/>
                <a:gd name="T50" fmla="*/ 163 w 211"/>
                <a:gd name="T51" fmla="*/ 113 h 266"/>
                <a:gd name="T52" fmla="*/ 48 w 211"/>
                <a:gd name="T53" fmla="*/ 11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1" h="266">
                  <a:moveTo>
                    <a:pt x="211" y="137"/>
                  </a:moveTo>
                  <a:cubicBezTo>
                    <a:pt x="211" y="108"/>
                    <a:pt x="207" y="84"/>
                    <a:pt x="199" y="63"/>
                  </a:cubicBezTo>
                  <a:cubicBezTo>
                    <a:pt x="191" y="43"/>
                    <a:pt x="179" y="27"/>
                    <a:pt x="164" y="17"/>
                  </a:cubicBezTo>
                  <a:cubicBezTo>
                    <a:pt x="149" y="6"/>
                    <a:pt x="130" y="0"/>
                    <a:pt x="109" y="0"/>
                  </a:cubicBezTo>
                  <a:cubicBezTo>
                    <a:pt x="86" y="0"/>
                    <a:pt x="66" y="5"/>
                    <a:pt x="50" y="15"/>
                  </a:cubicBezTo>
                  <a:cubicBezTo>
                    <a:pt x="34" y="24"/>
                    <a:pt x="21" y="38"/>
                    <a:pt x="13" y="56"/>
                  </a:cubicBezTo>
                  <a:cubicBezTo>
                    <a:pt x="4" y="74"/>
                    <a:pt x="0" y="96"/>
                    <a:pt x="0" y="121"/>
                  </a:cubicBezTo>
                  <a:cubicBezTo>
                    <a:pt x="0" y="151"/>
                    <a:pt x="0" y="151"/>
                    <a:pt x="0" y="151"/>
                  </a:cubicBezTo>
                  <a:cubicBezTo>
                    <a:pt x="0" y="175"/>
                    <a:pt x="4" y="196"/>
                    <a:pt x="13" y="213"/>
                  </a:cubicBezTo>
                  <a:cubicBezTo>
                    <a:pt x="22" y="231"/>
                    <a:pt x="35" y="244"/>
                    <a:pt x="52" y="253"/>
                  </a:cubicBezTo>
                  <a:cubicBezTo>
                    <a:pt x="69" y="262"/>
                    <a:pt x="77" y="266"/>
                    <a:pt x="77" y="266"/>
                  </a:cubicBezTo>
                  <a:cubicBezTo>
                    <a:pt x="77" y="266"/>
                    <a:pt x="89" y="266"/>
                    <a:pt x="113" y="266"/>
                  </a:cubicBezTo>
                  <a:cubicBezTo>
                    <a:pt x="129" y="266"/>
                    <a:pt x="145" y="263"/>
                    <a:pt x="161" y="256"/>
                  </a:cubicBezTo>
                  <a:cubicBezTo>
                    <a:pt x="177" y="250"/>
                    <a:pt x="191" y="240"/>
                    <a:pt x="204" y="228"/>
                  </a:cubicBezTo>
                  <a:cubicBezTo>
                    <a:pt x="171" y="194"/>
                    <a:pt x="171" y="194"/>
                    <a:pt x="171" y="194"/>
                  </a:cubicBezTo>
                  <a:cubicBezTo>
                    <a:pt x="163" y="202"/>
                    <a:pt x="154" y="208"/>
                    <a:pt x="144" y="212"/>
                  </a:cubicBezTo>
                  <a:cubicBezTo>
                    <a:pt x="134" y="216"/>
                    <a:pt x="123" y="218"/>
                    <a:pt x="113" y="218"/>
                  </a:cubicBezTo>
                  <a:cubicBezTo>
                    <a:pt x="92" y="218"/>
                    <a:pt x="76" y="212"/>
                    <a:pt x="65" y="201"/>
                  </a:cubicBezTo>
                  <a:cubicBezTo>
                    <a:pt x="54" y="190"/>
                    <a:pt x="49" y="174"/>
                    <a:pt x="48" y="154"/>
                  </a:cubicBezTo>
                  <a:cubicBezTo>
                    <a:pt x="211" y="154"/>
                    <a:pt x="211" y="154"/>
                    <a:pt x="211" y="154"/>
                  </a:cubicBezTo>
                  <a:lnTo>
                    <a:pt x="211" y="137"/>
                  </a:lnTo>
                  <a:close/>
                  <a:moveTo>
                    <a:pt x="48" y="113"/>
                  </a:moveTo>
                  <a:cubicBezTo>
                    <a:pt x="49" y="93"/>
                    <a:pt x="54" y="77"/>
                    <a:pt x="64" y="65"/>
                  </a:cubicBezTo>
                  <a:cubicBezTo>
                    <a:pt x="74" y="52"/>
                    <a:pt x="89" y="46"/>
                    <a:pt x="109" y="46"/>
                  </a:cubicBezTo>
                  <a:cubicBezTo>
                    <a:pt x="124" y="46"/>
                    <a:pt x="137" y="52"/>
                    <a:pt x="146" y="64"/>
                  </a:cubicBezTo>
                  <a:cubicBezTo>
                    <a:pt x="156" y="75"/>
                    <a:pt x="161" y="92"/>
                    <a:pt x="163" y="113"/>
                  </a:cubicBezTo>
                  <a:lnTo>
                    <a:pt x="48"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2708612107"/>
      </p:ext>
    </p:extLst>
  </p:cSld>
  <p:clrMapOvr>
    <a:masterClrMapping/>
  </p:clrMapOvr>
  <p:hf sldNum="0" hdr="0" ftr="0" dt="0"/>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表紙1(社名無)：LA_5（Self-management）">
    <p:bg bwMode="gray">
      <p:bgPr>
        <a:solidFill>
          <a:schemeClr val="bg1"/>
        </a:solidFill>
        <a:effectLst/>
      </p:bgPr>
    </p:bg>
    <p:spTree>
      <p:nvGrpSpPr>
        <p:cNvPr id="1" name=""/>
        <p:cNvGrpSpPr/>
        <p:nvPr/>
      </p:nvGrpSpPr>
      <p:grpSpPr>
        <a:xfrm>
          <a:off x="0" y="0"/>
          <a:ext cx="0" cy="0"/>
          <a:chOff x="0" y="0"/>
          <a:chExt cx="0" cy="0"/>
        </a:xfrm>
      </p:grpSpPr>
      <p:sp>
        <p:nvSpPr>
          <p:cNvPr id="18" name="バージョン"/>
          <p:cNvSpPr>
            <a:spLocks noGrp="1"/>
          </p:cNvSpPr>
          <p:nvPr>
            <p:ph type="body" sz="quarter" idx="13" hasCustomPrompt="1"/>
          </p:nvPr>
        </p:nvSpPr>
        <p:spPr bwMode="gray">
          <a:xfrm>
            <a:off x="4954075" y="6118213"/>
            <a:ext cx="4536000" cy="180000"/>
          </a:xfrm>
          <a:prstGeom prst="rect">
            <a:avLst/>
          </a:prstGeom>
        </p:spPr>
        <p:txBody>
          <a:bodyPr wrap="square" lIns="0" tIns="0" anchor="b" anchorCtr="0">
            <a:spAutoFit/>
          </a:bodyPr>
          <a:lstStyle>
            <a:lvl1pPr algn="r">
              <a:lnSpc>
                <a:spcPct val="100000"/>
              </a:lnSpc>
              <a:spcBef>
                <a:spcPts val="0"/>
              </a:spcBef>
              <a:spcAft>
                <a:spcPts val="0"/>
              </a:spcAft>
              <a:defRPr sz="800">
                <a:solidFill>
                  <a:schemeClr val="bg1">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ja-JP" dirty="0"/>
              <a:t>Ver. 20XXXXXX </a:t>
            </a:r>
            <a:r>
              <a:rPr lang="ja-JP" altLang="en-US" dirty="0"/>
              <a:t>または </a:t>
            </a:r>
            <a:r>
              <a:rPr lang="en-US" altLang="ja-JP" dirty="0" err="1"/>
              <a:t>Ver.XXX</a:t>
            </a:r>
            <a:endParaRPr lang="ja-JP" altLang="en-US" dirty="0"/>
          </a:p>
        </p:txBody>
      </p:sp>
      <p:sp>
        <p:nvSpPr>
          <p:cNvPr id="13" name="日付"/>
          <p:cNvSpPr>
            <a:spLocks noGrp="1"/>
          </p:cNvSpPr>
          <p:nvPr>
            <p:ph type="body" sz="quarter" idx="10" hasCustomPrompt="1"/>
          </p:nvPr>
        </p:nvSpPr>
        <p:spPr bwMode="gray">
          <a:xfrm>
            <a:off x="452999" y="6118213"/>
            <a:ext cx="4536000" cy="180000"/>
          </a:xfrm>
          <a:prstGeom prst="rect">
            <a:avLst/>
          </a:prstGeom>
        </p:spPr>
        <p:txBody>
          <a:bodyPr wrap="square" lIns="0" tIns="0" anchor="b" anchorCtr="0">
            <a:spAutoFit/>
          </a:bodyPr>
          <a:lstStyle>
            <a:lvl1pPr>
              <a:lnSpc>
                <a:spcPct val="100000"/>
              </a:lnSpc>
              <a:spcBef>
                <a:spcPts val="0"/>
              </a:spcBef>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ja-JP" noProof="0" dirty="0"/>
              <a:t>20XX</a:t>
            </a:r>
            <a:r>
              <a:rPr lang="ja-JP" altLang="en-US" noProof="0" dirty="0"/>
              <a:t>年</a:t>
            </a:r>
            <a:r>
              <a:rPr lang="en-US" altLang="ja-JP" noProof="0" dirty="0"/>
              <a:t>X</a:t>
            </a:r>
            <a:r>
              <a:rPr lang="ja-JP" altLang="en-US" noProof="0" dirty="0"/>
              <a:t>月</a:t>
            </a:r>
            <a:r>
              <a:rPr lang="en-US" altLang="ja-JP" noProof="0" dirty="0"/>
              <a:t>X</a:t>
            </a:r>
            <a:r>
              <a:rPr lang="ja-JP" altLang="en-US" noProof="0" dirty="0"/>
              <a:t>日</a:t>
            </a:r>
          </a:p>
        </p:txBody>
      </p:sp>
      <p:sp>
        <p:nvSpPr>
          <p:cNvPr id="12" name="表紙サブタイトル"/>
          <p:cNvSpPr>
            <a:spLocks noGrp="1"/>
          </p:cNvSpPr>
          <p:nvPr>
            <p:ph type="subTitle" idx="1" hasCustomPrompt="1"/>
          </p:nvPr>
        </p:nvSpPr>
        <p:spPr bwMode="gray">
          <a:xfrm>
            <a:off x="452999" y="4630433"/>
            <a:ext cx="4536000" cy="307777"/>
          </a:xfrm>
          <a:prstGeom prst="rect">
            <a:avLst/>
          </a:prstGeom>
        </p:spPr>
        <p:txBody>
          <a:bodyPr lIns="0" tIns="0" rIns="0" bIns="0" anchor="t" anchorCtr="0">
            <a:noAutofit/>
          </a:bodyPr>
          <a:lstStyle>
            <a:lvl1pPr marL="0" indent="0" algn="l">
              <a:lnSpc>
                <a:spcPct val="100000"/>
              </a:lnSpc>
              <a:spcBef>
                <a:spcPts val="0"/>
              </a:spcBef>
              <a:spcAft>
                <a:spcPts val="0"/>
              </a:spcAft>
              <a:buNone/>
              <a:defRPr sz="20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r>
              <a:rPr lang="ja-JP" altLang="en-US" noProof="0" dirty="0"/>
              <a:t>表紙サブタイトル／</a:t>
            </a:r>
            <a:r>
              <a:rPr lang="en-US" altLang="ja-JP" noProof="0" dirty="0"/>
              <a:t>18pt</a:t>
            </a:r>
          </a:p>
        </p:txBody>
      </p:sp>
      <p:sp>
        <p:nvSpPr>
          <p:cNvPr id="11" name="表紙タイトル"/>
          <p:cNvSpPr>
            <a:spLocks noGrp="1"/>
          </p:cNvSpPr>
          <p:nvPr>
            <p:ph type="ctrTitle" hasCustomPrompt="1"/>
          </p:nvPr>
        </p:nvSpPr>
        <p:spPr bwMode="gray">
          <a:xfrm>
            <a:off x="452999" y="3718554"/>
            <a:ext cx="5894300" cy="909497"/>
          </a:xfrm>
          <a:prstGeom prst="rect">
            <a:avLst/>
          </a:prstGeom>
        </p:spPr>
        <p:txBody>
          <a:bodyPr lIns="0" rIns="0" anchor="b" anchorCtr="0">
            <a:noAutofit/>
          </a:bodyPr>
          <a:lstStyle>
            <a:lvl1pPr algn="l">
              <a:lnSpc>
                <a:spcPct val="100000"/>
              </a:lnSpc>
              <a:spcBef>
                <a:spcPts val="0"/>
              </a:spcBef>
              <a:spcAft>
                <a:spcPts val="0"/>
              </a:spcAft>
              <a:defRPr sz="2600" b="1" baseline="0">
                <a:solidFill>
                  <a:schemeClr val="tx1"/>
                </a:solidFill>
                <a:latin typeface="+mj-lt"/>
                <a:ea typeface="Arial" panose="020B0604020202020204" pitchFamily="34" charset="0"/>
                <a:cs typeface="Arial" panose="020B0604020202020204" pitchFamily="34" charset="0"/>
              </a:defRPr>
            </a:lvl1pPr>
          </a:lstStyle>
          <a:p>
            <a:r>
              <a:rPr lang="ja-JP" altLang="en-US" noProof="0" dirty="0"/>
              <a:t>表紙タイトル／</a:t>
            </a:r>
            <a:r>
              <a:rPr lang="en-US" altLang="ja-JP" noProof="0" dirty="0"/>
              <a:t>26pt </a:t>
            </a:r>
            <a:r>
              <a:rPr lang="ja-JP" altLang="en-US" noProof="0" dirty="0"/>
              <a:t>太字</a:t>
            </a:r>
            <a:br>
              <a:rPr lang="en-US" altLang="ja-JP" noProof="0" dirty="0"/>
            </a:br>
            <a:r>
              <a:rPr lang="ja-JP" altLang="en-US" noProof="0" dirty="0"/>
              <a:t>表紙タイトル／</a:t>
            </a:r>
            <a:r>
              <a:rPr lang="en-US" altLang="ja-JP" noProof="0" dirty="0"/>
              <a:t>26pt </a:t>
            </a:r>
            <a:r>
              <a:rPr lang="ja-JP" altLang="en-US" noProof="0" dirty="0"/>
              <a:t>太字</a:t>
            </a:r>
            <a:endParaRPr lang="en-US" noProof="0" dirty="0"/>
          </a:p>
        </p:txBody>
      </p:sp>
      <p:sp>
        <p:nvSpPr>
          <p:cNvPr id="16"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pic>
        <p:nvPicPr>
          <p:cNvPr id="17" name="図 16"/>
          <p:cNvPicPr>
            <a:picLocks noChangeAspect="1"/>
          </p:cNvPicPr>
          <p:nvPr/>
        </p:nvPicPr>
        <p:blipFill>
          <a:blip r:embed="rId2"/>
          <a:stretch>
            <a:fillRect/>
          </a:stretch>
        </p:blipFill>
        <p:spPr>
          <a:xfrm>
            <a:off x="7527906" y="5613400"/>
            <a:ext cx="1925093" cy="399547"/>
          </a:xfrm>
          <a:prstGeom prst="rect">
            <a:avLst/>
          </a:prstGeom>
        </p:spPr>
      </p:pic>
      <p:pic>
        <p:nvPicPr>
          <p:cNvPr id="26" name="図 25"/>
          <p:cNvPicPr>
            <a:picLocks noChangeAspect="1"/>
          </p:cNvPicPr>
          <p:nvPr/>
        </p:nvPicPr>
        <p:blipFill rotWithShape="1">
          <a:blip r:embed="rId3">
            <a:extLst>
              <a:ext uri="{28A0092B-C50C-407E-A947-70E740481C1C}">
                <a14:useLocalDpi xmlns:a14="http://schemas.microsoft.com/office/drawing/2010/main" val="0"/>
              </a:ext>
            </a:extLst>
          </a:blip>
          <a:srcRect l="9323" r="5509"/>
          <a:stretch/>
        </p:blipFill>
        <p:spPr>
          <a:xfrm>
            <a:off x="452761" y="502781"/>
            <a:ext cx="8999214" cy="2942888"/>
          </a:xfrm>
          <a:prstGeom prst="rect">
            <a:avLst/>
          </a:prstGeom>
        </p:spPr>
      </p:pic>
      <p:grpSp>
        <p:nvGrpSpPr>
          <p:cNvPr id="27" name="グループ化 26"/>
          <p:cNvGrpSpPr/>
          <p:nvPr/>
        </p:nvGrpSpPr>
        <p:grpSpPr>
          <a:xfrm>
            <a:off x="7102995" y="2329278"/>
            <a:ext cx="1755758" cy="170207"/>
            <a:chOff x="182687" y="-611245"/>
            <a:chExt cx="9137651" cy="885825"/>
          </a:xfrm>
        </p:grpSpPr>
        <p:sp>
          <p:nvSpPr>
            <p:cNvPr id="28" name="Freeform 14"/>
            <p:cNvSpPr>
              <a:spLocks noEditPoints="1"/>
            </p:cNvSpPr>
            <p:nvPr/>
          </p:nvSpPr>
          <p:spPr bwMode="auto">
            <a:xfrm>
              <a:off x="5662737" y="-417570"/>
              <a:ext cx="384175" cy="692150"/>
            </a:xfrm>
            <a:custGeom>
              <a:avLst/>
              <a:gdLst>
                <a:gd name="T0" fmla="*/ 117 w 155"/>
                <a:gd name="T1" fmla="*/ 29 h 277"/>
                <a:gd name="T2" fmla="*/ 97 w 155"/>
                <a:gd name="T3" fmla="*/ 9 h 277"/>
                <a:gd name="T4" fmla="*/ 66 w 155"/>
                <a:gd name="T5" fmla="*/ 0 h 277"/>
                <a:gd name="T6" fmla="*/ 30 w 155"/>
                <a:gd name="T7" fmla="*/ 9 h 277"/>
                <a:gd name="T8" fmla="*/ 8 w 155"/>
                <a:gd name="T9" fmla="*/ 36 h 277"/>
                <a:gd name="T10" fmla="*/ 0 w 155"/>
                <a:gd name="T11" fmla="*/ 79 h 277"/>
                <a:gd name="T12" fmla="*/ 0 w 155"/>
                <a:gd name="T13" fmla="*/ 122 h 277"/>
                <a:gd name="T14" fmla="*/ 8 w 155"/>
                <a:gd name="T15" fmla="*/ 165 h 277"/>
                <a:gd name="T16" fmla="*/ 31 w 155"/>
                <a:gd name="T17" fmla="*/ 192 h 277"/>
                <a:gd name="T18" fmla="*/ 68 w 155"/>
                <a:gd name="T19" fmla="*/ 201 h 277"/>
                <a:gd name="T20" fmla="*/ 100 w 155"/>
                <a:gd name="T21" fmla="*/ 192 h 277"/>
                <a:gd name="T22" fmla="*/ 117 w 155"/>
                <a:gd name="T23" fmla="*/ 172 h 277"/>
                <a:gd name="T24" fmla="*/ 117 w 155"/>
                <a:gd name="T25" fmla="*/ 198 h 277"/>
                <a:gd name="T26" fmla="*/ 105 w 155"/>
                <a:gd name="T27" fmla="*/ 232 h 277"/>
                <a:gd name="T28" fmla="*/ 71 w 155"/>
                <a:gd name="T29" fmla="*/ 244 h 277"/>
                <a:gd name="T30" fmla="*/ 49 w 155"/>
                <a:gd name="T31" fmla="*/ 239 h 277"/>
                <a:gd name="T32" fmla="*/ 31 w 155"/>
                <a:gd name="T33" fmla="*/ 223 h 277"/>
                <a:gd name="T34" fmla="*/ 5 w 155"/>
                <a:gd name="T35" fmla="*/ 246 h 277"/>
                <a:gd name="T36" fmla="*/ 32 w 155"/>
                <a:gd name="T37" fmla="*/ 269 h 277"/>
                <a:gd name="T38" fmla="*/ 49 w 155"/>
                <a:gd name="T39" fmla="*/ 277 h 277"/>
                <a:gd name="T40" fmla="*/ 71 w 155"/>
                <a:gd name="T41" fmla="*/ 277 h 277"/>
                <a:gd name="T42" fmla="*/ 117 w 155"/>
                <a:gd name="T43" fmla="*/ 267 h 277"/>
                <a:gd name="T44" fmla="*/ 145 w 155"/>
                <a:gd name="T45" fmla="*/ 238 h 277"/>
                <a:gd name="T46" fmla="*/ 155 w 155"/>
                <a:gd name="T47" fmla="*/ 192 h 277"/>
                <a:gd name="T48" fmla="*/ 155 w 155"/>
                <a:gd name="T49" fmla="*/ 3 h 277"/>
                <a:gd name="T50" fmla="*/ 117 w 155"/>
                <a:gd name="T51" fmla="*/ 3 h 277"/>
                <a:gd name="T52" fmla="*/ 117 w 155"/>
                <a:gd name="T53" fmla="*/ 29 h 277"/>
                <a:gd name="T54" fmla="*/ 112 w 155"/>
                <a:gd name="T55" fmla="*/ 148 h 277"/>
                <a:gd name="T56" fmla="*/ 99 w 155"/>
                <a:gd name="T57" fmla="*/ 162 h 277"/>
                <a:gd name="T58" fmla="*/ 78 w 155"/>
                <a:gd name="T59" fmla="*/ 167 h 277"/>
                <a:gd name="T60" fmla="*/ 49 w 155"/>
                <a:gd name="T61" fmla="*/ 155 h 277"/>
                <a:gd name="T62" fmla="*/ 39 w 155"/>
                <a:gd name="T63" fmla="*/ 122 h 277"/>
                <a:gd name="T64" fmla="*/ 39 w 155"/>
                <a:gd name="T65" fmla="*/ 80 h 277"/>
                <a:gd name="T66" fmla="*/ 49 w 155"/>
                <a:gd name="T67" fmla="*/ 47 h 277"/>
                <a:gd name="T68" fmla="*/ 78 w 155"/>
                <a:gd name="T69" fmla="*/ 35 h 277"/>
                <a:gd name="T70" fmla="*/ 99 w 155"/>
                <a:gd name="T71" fmla="*/ 39 h 277"/>
                <a:gd name="T72" fmla="*/ 112 w 155"/>
                <a:gd name="T73" fmla="*/ 53 h 277"/>
                <a:gd name="T74" fmla="*/ 117 w 155"/>
                <a:gd name="T75" fmla="*/ 74 h 277"/>
                <a:gd name="T76" fmla="*/ 117 w 155"/>
                <a:gd name="T77" fmla="*/ 126 h 277"/>
                <a:gd name="T78" fmla="*/ 112 w 155"/>
                <a:gd name="T79" fmla="*/ 14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5" h="277">
                  <a:moveTo>
                    <a:pt x="117" y="29"/>
                  </a:moveTo>
                  <a:cubicBezTo>
                    <a:pt x="111" y="21"/>
                    <a:pt x="105" y="14"/>
                    <a:pt x="97" y="9"/>
                  </a:cubicBezTo>
                  <a:cubicBezTo>
                    <a:pt x="88" y="3"/>
                    <a:pt x="77" y="0"/>
                    <a:pt x="66" y="0"/>
                  </a:cubicBezTo>
                  <a:cubicBezTo>
                    <a:pt x="52" y="0"/>
                    <a:pt x="40" y="3"/>
                    <a:pt x="30" y="9"/>
                  </a:cubicBezTo>
                  <a:cubicBezTo>
                    <a:pt x="21" y="15"/>
                    <a:pt x="13" y="24"/>
                    <a:pt x="8" y="36"/>
                  </a:cubicBezTo>
                  <a:cubicBezTo>
                    <a:pt x="3" y="48"/>
                    <a:pt x="0" y="62"/>
                    <a:pt x="0" y="79"/>
                  </a:cubicBezTo>
                  <a:cubicBezTo>
                    <a:pt x="0" y="122"/>
                    <a:pt x="0" y="122"/>
                    <a:pt x="0" y="122"/>
                  </a:cubicBezTo>
                  <a:cubicBezTo>
                    <a:pt x="0" y="139"/>
                    <a:pt x="3" y="153"/>
                    <a:pt x="8" y="165"/>
                  </a:cubicBezTo>
                  <a:cubicBezTo>
                    <a:pt x="13" y="177"/>
                    <a:pt x="21" y="186"/>
                    <a:pt x="31" y="192"/>
                  </a:cubicBezTo>
                  <a:cubicBezTo>
                    <a:pt x="41" y="198"/>
                    <a:pt x="53" y="201"/>
                    <a:pt x="68" y="201"/>
                  </a:cubicBezTo>
                  <a:cubicBezTo>
                    <a:pt x="81" y="201"/>
                    <a:pt x="91" y="198"/>
                    <a:pt x="100" y="192"/>
                  </a:cubicBezTo>
                  <a:cubicBezTo>
                    <a:pt x="108" y="186"/>
                    <a:pt x="113" y="180"/>
                    <a:pt x="117" y="172"/>
                  </a:cubicBezTo>
                  <a:cubicBezTo>
                    <a:pt x="117" y="198"/>
                    <a:pt x="117" y="198"/>
                    <a:pt x="117" y="198"/>
                  </a:cubicBezTo>
                  <a:cubicBezTo>
                    <a:pt x="117" y="213"/>
                    <a:pt x="113" y="224"/>
                    <a:pt x="105" y="232"/>
                  </a:cubicBezTo>
                  <a:cubicBezTo>
                    <a:pt x="97" y="240"/>
                    <a:pt x="85" y="244"/>
                    <a:pt x="71" y="244"/>
                  </a:cubicBezTo>
                  <a:cubicBezTo>
                    <a:pt x="63" y="244"/>
                    <a:pt x="56" y="242"/>
                    <a:pt x="49" y="239"/>
                  </a:cubicBezTo>
                  <a:cubicBezTo>
                    <a:pt x="42" y="235"/>
                    <a:pt x="36" y="230"/>
                    <a:pt x="31" y="223"/>
                  </a:cubicBezTo>
                  <a:cubicBezTo>
                    <a:pt x="5" y="246"/>
                    <a:pt x="5" y="246"/>
                    <a:pt x="5" y="246"/>
                  </a:cubicBezTo>
                  <a:cubicBezTo>
                    <a:pt x="11" y="256"/>
                    <a:pt x="20" y="264"/>
                    <a:pt x="32" y="269"/>
                  </a:cubicBezTo>
                  <a:cubicBezTo>
                    <a:pt x="43" y="275"/>
                    <a:pt x="49" y="277"/>
                    <a:pt x="49" y="277"/>
                  </a:cubicBezTo>
                  <a:cubicBezTo>
                    <a:pt x="49" y="277"/>
                    <a:pt x="57" y="277"/>
                    <a:pt x="71" y="277"/>
                  </a:cubicBezTo>
                  <a:cubicBezTo>
                    <a:pt x="89" y="277"/>
                    <a:pt x="104" y="274"/>
                    <a:pt x="117" y="267"/>
                  </a:cubicBezTo>
                  <a:cubicBezTo>
                    <a:pt x="129" y="261"/>
                    <a:pt x="139" y="251"/>
                    <a:pt x="145" y="238"/>
                  </a:cubicBezTo>
                  <a:cubicBezTo>
                    <a:pt x="152" y="226"/>
                    <a:pt x="155" y="210"/>
                    <a:pt x="155" y="192"/>
                  </a:cubicBezTo>
                  <a:cubicBezTo>
                    <a:pt x="155" y="3"/>
                    <a:pt x="155" y="3"/>
                    <a:pt x="155" y="3"/>
                  </a:cubicBezTo>
                  <a:cubicBezTo>
                    <a:pt x="117" y="3"/>
                    <a:pt x="117" y="3"/>
                    <a:pt x="117" y="3"/>
                  </a:cubicBezTo>
                  <a:lnTo>
                    <a:pt x="117" y="29"/>
                  </a:lnTo>
                  <a:close/>
                  <a:moveTo>
                    <a:pt x="112" y="148"/>
                  </a:moveTo>
                  <a:cubicBezTo>
                    <a:pt x="109" y="154"/>
                    <a:pt x="105" y="159"/>
                    <a:pt x="99" y="162"/>
                  </a:cubicBezTo>
                  <a:cubicBezTo>
                    <a:pt x="93" y="165"/>
                    <a:pt x="87" y="167"/>
                    <a:pt x="78" y="167"/>
                  </a:cubicBezTo>
                  <a:cubicBezTo>
                    <a:pt x="66" y="167"/>
                    <a:pt x="56" y="163"/>
                    <a:pt x="49" y="155"/>
                  </a:cubicBezTo>
                  <a:cubicBezTo>
                    <a:pt x="42" y="147"/>
                    <a:pt x="39" y="136"/>
                    <a:pt x="39" y="122"/>
                  </a:cubicBezTo>
                  <a:cubicBezTo>
                    <a:pt x="39" y="80"/>
                    <a:pt x="39" y="80"/>
                    <a:pt x="39" y="80"/>
                  </a:cubicBezTo>
                  <a:cubicBezTo>
                    <a:pt x="39" y="66"/>
                    <a:pt x="42" y="54"/>
                    <a:pt x="49" y="47"/>
                  </a:cubicBezTo>
                  <a:cubicBezTo>
                    <a:pt x="56" y="39"/>
                    <a:pt x="66" y="35"/>
                    <a:pt x="78" y="35"/>
                  </a:cubicBezTo>
                  <a:cubicBezTo>
                    <a:pt x="87" y="35"/>
                    <a:pt x="93" y="36"/>
                    <a:pt x="99" y="39"/>
                  </a:cubicBezTo>
                  <a:cubicBezTo>
                    <a:pt x="105" y="42"/>
                    <a:pt x="109" y="47"/>
                    <a:pt x="112" y="53"/>
                  </a:cubicBezTo>
                  <a:cubicBezTo>
                    <a:pt x="115" y="59"/>
                    <a:pt x="117" y="66"/>
                    <a:pt x="117" y="74"/>
                  </a:cubicBezTo>
                  <a:cubicBezTo>
                    <a:pt x="117" y="126"/>
                    <a:pt x="117" y="126"/>
                    <a:pt x="117" y="126"/>
                  </a:cubicBezTo>
                  <a:cubicBezTo>
                    <a:pt x="117" y="135"/>
                    <a:pt x="115" y="142"/>
                    <a:pt x="112" y="148"/>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5"/>
            <p:cNvSpPr>
              <a:spLocks/>
            </p:cNvSpPr>
            <p:nvPr/>
          </p:nvSpPr>
          <p:spPr bwMode="auto">
            <a:xfrm>
              <a:off x="182687" y="-611245"/>
              <a:ext cx="495300" cy="696913"/>
            </a:xfrm>
            <a:custGeom>
              <a:avLst/>
              <a:gdLst>
                <a:gd name="T0" fmla="*/ 161 w 200"/>
                <a:gd name="T1" fmla="*/ 135 h 279"/>
                <a:gd name="T2" fmla="*/ 119 w 200"/>
                <a:gd name="T3" fmla="*/ 123 h 279"/>
                <a:gd name="T4" fmla="*/ 117 w 200"/>
                <a:gd name="T5" fmla="*/ 122 h 279"/>
                <a:gd name="T6" fmla="*/ 115 w 200"/>
                <a:gd name="T7" fmla="*/ 122 h 279"/>
                <a:gd name="T8" fmla="*/ 114 w 200"/>
                <a:gd name="T9" fmla="*/ 122 h 279"/>
                <a:gd name="T10" fmla="*/ 112 w 200"/>
                <a:gd name="T11" fmla="*/ 121 h 279"/>
                <a:gd name="T12" fmla="*/ 79 w 200"/>
                <a:gd name="T13" fmla="*/ 113 h 279"/>
                <a:gd name="T14" fmla="*/ 59 w 200"/>
                <a:gd name="T15" fmla="*/ 101 h 279"/>
                <a:gd name="T16" fmla="*/ 51 w 200"/>
                <a:gd name="T17" fmla="*/ 79 h 279"/>
                <a:gd name="T18" fmla="*/ 51 w 200"/>
                <a:gd name="T19" fmla="*/ 79 h 279"/>
                <a:gd name="T20" fmla="*/ 67 w 200"/>
                <a:gd name="T21" fmla="*/ 47 h 279"/>
                <a:gd name="T22" fmla="*/ 110 w 200"/>
                <a:gd name="T23" fmla="*/ 36 h 279"/>
                <a:gd name="T24" fmla="*/ 141 w 200"/>
                <a:gd name="T25" fmla="*/ 42 h 279"/>
                <a:gd name="T26" fmla="*/ 173 w 200"/>
                <a:gd name="T27" fmla="*/ 59 h 279"/>
                <a:gd name="T28" fmla="*/ 194 w 200"/>
                <a:gd name="T29" fmla="*/ 29 h 279"/>
                <a:gd name="T30" fmla="*/ 167 w 200"/>
                <a:gd name="T31" fmla="*/ 13 h 279"/>
                <a:gd name="T32" fmla="*/ 139 w 200"/>
                <a:gd name="T33" fmla="*/ 3 h 279"/>
                <a:gd name="T34" fmla="*/ 110 w 200"/>
                <a:gd name="T35" fmla="*/ 0 h 279"/>
                <a:gd name="T36" fmla="*/ 58 w 200"/>
                <a:gd name="T37" fmla="*/ 10 h 279"/>
                <a:gd name="T38" fmla="*/ 25 w 200"/>
                <a:gd name="T39" fmla="*/ 37 h 279"/>
                <a:gd name="T40" fmla="*/ 13 w 200"/>
                <a:gd name="T41" fmla="*/ 80 h 279"/>
                <a:gd name="T42" fmla="*/ 13 w 200"/>
                <a:gd name="T43" fmla="*/ 80 h 279"/>
                <a:gd name="T44" fmla="*/ 26 w 200"/>
                <a:gd name="T45" fmla="*/ 125 h 279"/>
                <a:gd name="T46" fmla="*/ 55 w 200"/>
                <a:gd name="T47" fmla="*/ 147 h 279"/>
                <a:gd name="T48" fmla="*/ 100 w 200"/>
                <a:gd name="T49" fmla="*/ 157 h 279"/>
                <a:gd name="T50" fmla="*/ 102 w 200"/>
                <a:gd name="T51" fmla="*/ 158 h 279"/>
                <a:gd name="T52" fmla="*/ 104 w 200"/>
                <a:gd name="T53" fmla="*/ 158 h 279"/>
                <a:gd name="T54" fmla="*/ 105 w 200"/>
                <a:gd name="T55" fmla="*/ 158 h 279"/>
                <a:gd name="T56" fmla="*/ 135 w 200"/>
                <a:gd name="T57" fmla="*/ 166 h 279"/>
                <a:gd name="T58" fmla="*/ 154 w 200"/>
                <a:gd name="T59" fmla="*/ 178 h 279"/>
                <a:gd name="T60" fmla="*/ 162 w 200"/>
                <a:gd name="T61" fmla="*/ 201 h 279"/>
                <a:gd name="T62" fmla="*/ 162 w 200"/>
                <a:gd name="T63" fmla="*/ 201 h 279"/>
                <a:gd name="T64" fmla="*/ 145 w 200"/>
                <a:gd name="T65" fmla="*/ 232 h 279"/>
                <a:gd name="T66" fmla="*/ 99 w 200"/>
                <a:gd name="T67" fmla="*/ 243 h 279"/>
                <a:gd name="T68" fmla="*/ 59 w 200"/>
                <a:gd name="T69" fmla="*/ 236 h 279"/>
                <a:gd name="T70" fmla="*/ 24 w 200"/>
                <a:gd name="T71" fmla="*/ 216 h 279"/>
                <a:gd name="T72" fmla="*/ 0 w 200"/>
                <a:gd name="T73" fmla="*/ 245 h 279"/>
                <a:gd name="T74" fmla="*/ 29 w 200"/>
                <a:gd name="T75" fmla="*/ 264 h 279"/>
                <a:gd name="T76" fmla="*/ 62 w 200"/>
                <a:gd name="T77" fmla="*/ 275 h 279"/>
                <a:gd name="T78" fmla="*/ 80 w 200"/>
                <a:gd name="T79" fmla="*/ 279 h 279"/>
                <a:gd name="T80" fmla="*/ 99 w 200"/>
                <a:gd name="T81" fmla="*/ 279 h 279"/>
                <a:gd name="T82" fmla="*/ 154 w 200"/>
                <a:gd name="T83" fmla="*/ 270 h 279"/>
                <a:gd name="T84" fmla="*/ 188 w 200"/>
                <a:gd name="T85" fmla="*/ 243 h 279"/>
                <a:gd name="T86" fmla="*/ 200 w 200"/>
                <a:gd name="T87" fmla="*/ 200 h 279"/>
                <a:gd name="T88" fmla="*/ 200 w 200"/>
                <a:gd name="T89" fmla="*/ 199 h 279"/>
                <a:gd name="T90" fmla="*/ 189 w 200"/>
                <a:gd name="T91" fmla="*/ 157 h 279"/>
                <a:gd name="T92" fmla="*/ 161 w 200"/>
                <a:gd name="T93" fmla="*/ 13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 h="279">
                  <a:moveTo>
                    <a:pt x="161" y="135"/>
                  </a:moveTo>
                  <a:cubicBezTo>
                    <a:pt x="150" y="130"/>
                    <a:pt x="136" y="126"/>
                    <a:pt x="119" y="123"/>
                  </a:cubicBezTo>
                  <a:cubicBezTo>
                    <a:pt x="119" y="123"/>
                    <a:pt x="118" y="122"/>
                    <a:pt x="117" y="122"/>
                  </a:cubicBezTo>
                  <a:cubicBezTo>
                    <a:pt x="117" y="122"/>
                    <a:pt x="116" y="122"/>
                    <a:pt x="115" y="122"/>
                  </a:cubicBezTo>
                  <a:cubicBezTo>
                    <a:pt x="115" y="122"/>
                    <a:pt x="114" y="122"/>
                    <a:pt x="114" y="122"/>
                  </a:cubicBezTo>
                  <a:cubicBezTo>
                    <a:pt x="113" y="122"/>
                    <a:pt x="113" y="121"/>
                    <a:pt x="112" y="121"/>
                  </a:cubicBezTo>
                  <a:cubicBezTo>
                    <a:pt x="98" y="119"/>
                    <a:pt x="87" y="116"/>
                    <a:pt x="79" y="113"/>
                  </a:cubicBezTo>
                  <a:cubicBezTo>
                    <a:pt x="71" y="111"/>
                    <a:pt x="65" y="107"/>
                    <a:pt x="59" y="101"/>
                  </a:cubicBezTo>
                  <a:cubicBezTo>
                    <a:pt x="54" y="96"/>
                    <a:pt x="51" y="89"/>
                    <a:pt x="51" y="79"/>
                  </a:cubicBezTo>
                  <a:cubicBezTo>
                    <a:pt x="51" y="79"/>
                    <a:pt x="51" y="79"/>
                    <a:pt x="51" y="79"/>
                  </a:cubicBezTo>
                  <a:cubicBezTo>
                    <a:pt x="51" y="65"/>
                    <a:pt x="57" y="55"/>
                    <a:pt x="67" y="47"/>
                  </a:cubicBezTo>
                  <a:cubicBezTo>
                    <a:pt x="77" y="40"/>
                    <a:pt x="92" y="36"/>
                    <a:pt x="110" y="36"/>
                  </a:cubicBezTo>
                  <a:cubicBezTo>
                    <a:pt x="121" y="36"/>
                    <a:pt x="131" y="38"/>
                    <a:pt x="141" y="42"/>
                  </a:cubicBezTo>
                  <a:cubicBezTo>
                    <a:pt x="152" y="46"/>
                    <a:pt x="162" y="52"/>
                    <a:pt x="173" y="59"/>
                  </a:cubicBezTo>
                  <a:cubicBezTo>
                    <a:pt x="194" y="29"/>
                    <a:pt x="194" y="29"/>
                    <a:pt x="194" y="29"/>
                  </a:cubicBezTo>
                  <a:cubicBezTo>
                    <a:pt x="185" y="22"/>
                    <a:pt x="176" y="17"/>
                    <a:pt x="167" y="13"/>
                  </a:cubicBezTo>
                  <a:cubicBezTo>
                    <a:pt x="158" y="9"/>
                    <a:pt x="149" y="6"/>
                    <a:pt x="139" y="3"/>
                  </a:cubicBezTo>
                  <a:cubicBezTo>
                    <a:pt x="130" y="1"/>
                    <a:pt x="120" y="0"/>
                    <a:pt x="110" y="0"/>
                  </a:cubicBezTo>
                  <a:cubicBezTo>
                    <a:pt x="90" y="0"/>
                    <a:pt x="72" y="3"/>
                    <a:pt x="58" y="10"/>
                  </a:cubicBezTo>
                  <a:cubicBezTo>
                    <a:pt x="43" y="16"/>
                    <a:pt x="32" y="25"/>
                    <a:pt x="25" y="37"/>
                  </a:cubicBezTo>
                  <a:cubicBezTo>
                    <a:pt x="17" y="49"/>
                    <a:pt x="13" y="63"/>
                    <a:pt x="13" y="80"/>
                  </a:cubicBezTo>
                  <a:cubicBezTo>
                    <a:pt x="13" y="80"/>
                    <a:pt x="13" y="80"/>
                    <a:pt x="13" y="80"/>
                  </a:cubicBezTo>
                  <a:cubicBezTo>
                    <a:pt x="13" y="100"/>
                    <a:pt x="18" y="115"/>
                    <a:pt x="26" y="125"/>
                  </a:cubicBezTo>
                  <a:cubicBezTo>
                    <a:pt x="34" y="135"/>
                    <a:pt x="44" y="143"/>
                    <a:pt x="55" y="147"/>
                  </a:cubicBezTo>
                  <a:cubicBezTo>
                    <a:pt x="66" y="151"/>
                    <a:pt x="81" y="154"/>
                    <a:pt x="100" y="157"/>
                  </a:cubicBezTo>
                  <a:cubicBezTo>
                    <a:pt x="102" y="158"/>
                    <a:pt x="102" y="158"/>
                    <a:pt x="102" y="158"/>
                  </a:cubicBezTo>
                  <a:cubicBezTo>
                    <a:pt x="103" y="158"/>
                    <a:pt x="103" y="158"/>
                    <a:pt x="104" y="158"/>
                  </a:cubicBezTo>
                  <a:cubicBezTo>
                    <a:pt x="104" y="158"/>
                    <a:pt x="105" y="158"/>
                    <a:pt x="105" y="158"/>
                  </a:cubicBezTo>
                  <a:cubicBezTo>
                    <a:pt x="117" y="160"/>
                    <a:pt x="127" y="163"/>
                    <a:pt x="135" y="166"/>
                  </a:cubicBezTo>
                  <a:cubicBezTo>
                    <a:pt x="143" y="168"/>
                    <a:pt x="149" y="172"/>
                    <a:pt x="154" y="178"/>
                  </a:cubicBezTo>
                  <a:cubicBezTo>
                    <a:pt x="159" y="184"/>
                    <a:pt x="162" y="191"/>
                    <a:pt x="162" y="201"/>
                  </a:cubicBezTo>
                  <a:cubicBezTo>
                    <a:pt x="162" y="201"/>
                    <a:pt x="162" y="201"/>
                    <a:pt x="162" y="201"/>
                  </a:cubicBezTo>
                  <a:cubicBezTo>
                    <a:pt x="162" y="214"/>
                    <a:pt x="156" y="225"/>
                    <a:pt x="145" y="232"/>
                  </a:cubicBezTo>
                  <a:cubicBezTo>
                    <a:pt x="135" y="239"/>
                    <a:pt x="119" y="243"/>
                    <a:pt x="99" y="243"/>
                  </a:cubicBezTo>
                  <a:cubicBezTo>
                    <a:pt x="85" y="243"/>
                    <a:pt x="71" y="241"/>
                    <a:pt x="59" y="236"/>
                  </a:cubicBezTo>
                  <a:cubicBezTo>
                    <a:pt x="46" y="232"/>
                    <a:pt x="35" y="225"/>
                    <a:pt x="24" y="216"/>
                  </a:cubicBezTo>
                  <a:cubicBezTo>
                    <a:pt x="0" y="245"/>
                    <a:pt x="0" y="245"/>
                    <a:pt x="0" y="245"/>
                  </a:cubicBezTo>
                  <a:cubicBezTo>
                    <a:pt x="9" y="253"/>
                    <a:pt x="19" y="259"/>
                    <a:pt x="29" y="264"/>
                  </a:cubicBezTo>
                  <a:cubicBezTo>
                    <a:pt x="39" y="269"/>
                    <a:pt x="50" y="273"/>
                    <a:pt x="62" y="275"/>
                  </a:cubicBezTo>
                  <a:cubicBezTo>
                    <a:pt x="74" y="278"/>
                    <a:pt x="80" y="279"/>
                    <a:pt x="80" y="279"/>
                  </a:cubicBezTo>
                  <a:cubicBezTo>
                    <a:pt x="80" y="279"/>
                    <a:pt x="86" y="279"/>
                    <a:pt x="99" y="279"/>
                  </a:cubicBezTo>
                  <a:cubicBezTo>
                    <a:pt x="121" y="279"/>
                    <a:pt x="139" y="276"/>
                    <a:pt x="154" y="270"/>
                  </a:cubicBezTo>
                  <a:cubicBezTo>
                    <a:pt x="169" y="263"/>
                    <a:pt x="180" y="254"/>
                    <a:pt x="188" y="243"/>
                  </a:cubicBezTo>
                  <a:cubicBezTo>
                    <a:pt x="196" y="231"/>
                    <a:pt x="200" y="216"/>
                    <a:pt x="200" y="200"/>
                  </a:cubicBezTo>
                  <a:cubicBezTo>
                    <a:pt x="200" y="199"/>
                    <a:pt x="200" y="199"/>
                    <a:pt x="200" y="199"/>
                  </a:cubicBezTo>
                  <a:cubicBezTo>
                    <a:pt x="200" y="182"/>
                    <a:pt x="196" y="167"/>
                    <a:pt x="189" y="157"/>
                  </a:cubicBezTo>
                  <a:cubicBezTo>
                    <a:pt x="181" y="147"/>
                    <a:pt x="172" y="139"/>
                    <a:pt x="161" y="135"/>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6"/>
            <p:cNvSpPr>
              <a:spLocks noEditPoints="1"/>
            </p:cNvSpPr>
            <p:nvPr/>
          </p:nvSpPr>
          <p:spPr bwMode="auto">
            <a:xfrm>
              <a:off x="905000" y="-417570"/>
              <a:ext cx="393700" cy="503238"/>
            </a:xfrm>
            <a:custGeom>
              <a:avLst/>
              <a:gdLst>
                <a:gd name="T0" fmla="*/ 124 w 159"/>
                <a:gd name="T1" fmla="*/ 13 h 201"/>
                <a:gd name="T2" fmla="*/ 82 w 159"/>
                <a:gd name="T3" fmla="*/ 0 h 201"/>
                <a:gd name="T4" fmla="*/ 38 w 159"/>
                <a:gd name="T5" fmla="*/ 11 h 201"/>
                <a:gd name="T6" fmla="*/ 10 w 159"/>
                <a:gd name="T7" fmla="*/ 42 h 201"/>
                <a:gd name="T8" fmla="*/ 0 w 159"/>
                <a:gd name="T9" fmla="*/ 92 h 201"/>
                <a:gd name="T10" fmla="*/ 0 w 159"/>
                <a:gd name="T11" fmla="*/ 114 h 201"/>
                <a:gd name="T12" fmla="*/ 10 w 159"/>
                <a:gd name="T13" fmla="*/ 161 h 201"/>
                <a:gd name="T14" fmla="*/ 39 w 159"/>
                <a:gd name="T15" fmla="*/ 191 h 201"/>
                <a:gd name="T16" fmla="*/ 58 w 159"/>
                <a:gd name="T17" fmla="*/ 201 h 201"/>
                <a:gd name="T18" fmla="*/ 85 w 159"/>
                <a:gd name="T19" fmla="*/ 201 h 201"/>
                <a:gd name="T20" fmla="*/ 122 w 159"/>
                <a:gd name="T21" fmla="*/ 193 h 201"/>
                <a:gd name="T22" fmla="*/ 154 w 159"/>
                <a:gd name="T23" fmla="*/ 172 h 201"/>
                <a:gd name="T24" fmla="*/ 129 w 159"/>
                <a:gd name="T25" fmla="*/ 147 h 201"/>
                <a:gd name="T26" fmla="*/ 109 w 159"/>
                <a:gd name="T27" fmla="*/ 160 h 201"/>
                <a:gd name="T28" fmla="*/ 85 w 159"/>
                <a:gd name="T29" fmla="*/ 164 h 201"/>
                <a:gd name="T30" fmla="*/ 49 w 159"/>
                <a:gd name="T31" fmla="*/ 152 h 201"/>
                <a:gd name="T32" fmla="*/ 37 w 159"/>
                <a:gd name="T33" fmla="*/ 116 h 201"/>
                <a:gd name="T34" fmla="*/ 159 w 159"/>
                <a:gd name="T35" fmla="*/ 116 h 201"/>
                <a:gd name="T36" fmla="*/ 159 w 159"/>
                <a:gd name="T37" fmla="*/ 103 h 201"/>
                <a:gd name="T38" fmla="*/ 150 w 159"/>
                <a:gd name="T39" fmla="*/ 48 h 201"/>
                <a:gd name="T40" fmla="*/ 124 w 159"/>
                <a:gd name="T41" fmla="*/ 13 h 201"/>
                <a:gd name="T42" fmla="*/ 37 w 159"/>
                <a:gd name="T43" fmla="*/ 85 h 201"/>
                <a:gd name="T44" fmla="*/ 48 w 159"/>
                <a:gd name="T45" fmla="*/ 49 h 201"/>
                <a:gd name="T46" fmla="*/ 82 w 159"/>
                <a:gd name="T47" fmla="*/ 35 h 201"/>
                <a:gd name="T48" fmla="*/ 111 w 159"/>
                <a:gd name="T49" fmla="*/ 48 h 201"/>
                <a:gd name="T50" fmla="*/ 123 w 159"/>
                <a:gd name="T51" fmla="*/ 85 h 201"/>
                <a:gd name="T52" fmla="*/ 37 w 159"/>
                <a:gd name="T53" fmla="*/ 85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9" h="201">
                  <a:moveTo>
                    <a:pt x="124" y="13"/>
                  </a:moveTo>
                  <a:cubicBezTo>
                    <a:pt x="112" y="4"/>
                    <a:pt x="98" y="0"/>
                    <a:pt x="82" y="0"/>
                  </a:cubicBezTo>
                  <a:cubicBezTo>
                    <a:pt x="65" y="0"/>
                    <a:pt x="50" y="4"/>
                    <a:pt x="38" y="11"/>
                  </a:cubicBezTo>
                  <a:cubicBezTo>
                    <a:pt x="25" y="18"/>
                    <a:pt x="16" y="29"/>
                    <a:pt x="10" y="42"/>
                  </a:cubicBezTo>
                  <a:cubicBezTo>
                    <a:pt x="3" y="56"/>
                    <a:pt x="0" y="72"/>
                    <a:pt x="0" y="92"/>
                  </a:cubicBezTo>
                  <a:cubicBezTo>
                    <a:pt x="0" y="114"/>
                    <a:pt x="0" y="114"/>
                    <a:pt x="0" y="114"/>
                  </a:cubicBezTo>
                  <a:cubicBezTo>
                    <a:pt x="0" y="132"/>
                    <a:pt x="3" y="148"/>
                    <a:pt x="10" y="161"/>
                  </a:cubicBezTo>
                  <a:cubicBezTo>
                    <a:pt x="17" y="174"/>
                    <a:pt x="26" y="184"/>
                    <a:pt x="39" y="191"/>
                  </a:cubicBezTo>
                  <a:cubicBezTo>
                    <a:pt x="52" y="198"/>
                    <a:pt x="58" y="201"/>
                    <a:pt x="58" y="201"/>
                  </a:cubicBezTo>
                  <a:cubicBezTo>
                    <a:pt x="58" y="201"/>
                    <a:pt x="67" y="201"/>
                    <a:pt x="85" y="201"/>
                  </a:cubicBezTo>
                  <a:cubicBezTo>
                    <a:pt x="98" y="201"/>
                    <a:pt x="110" y="198"/>
                    <a:pt x="122" y="193"/>
                  </a:cubicBezTo>
                  <a:cubicBezTo>
                    <a:pt x="134" y="188"/>
                    <a:pt x="145" y="181"/>
                    <a:pt x="154" y="172"/>
                  </a:cubicBezTo>
                  <a:cubicBezTo>
                    <a:pt x="129" y="147"/>
                    <a:pt x="129" y="147"/>
                    <a:pt x="129" y="147"/>
                  </a:cubicBezTo>
                  <a:cubicBezTo>
                    <a:pt x="123" y="152"/>
                    <a:pt x="116" y="157"/>
                    <a:pt x="109" y="160"/>
                  </a:cubicBezTo>
                  <a:cubicBezTo>
                    <a:pt x="101" y="163"/>
                    <a:pt x="93" y="164"/>
                    <a:pt x="85" y="164"/>
                  </a:cubicBezTo>
                  <a:cubicBezTo>
                    <a:pt x="70" y="164"/>
                    <a:pt x="58" y="160"/>
                    <a:pt x="49" y="152"/>
                  </a:cubicBezTo>
                  <a:cubicBezTo>
                    <a:pt x="41" y="143"/>
                    <a:pt x="37" y="131"/>
                    <a:pt x="37" y="116"/>
                  </a:cubicBezTo>
                  <a:cubicBezTo>
                    <a:pt x="159" y="116"/>
                    <a:pt x="159" y="116"/>
                    <a:pt x="159" y="116"/>
                  </a:cubicBezTo>
                  <a:cubicBezTo>
                    <a:pt x="159" y="103"/>
                    <a:pt x="159" y="103"/>
                    <a:pt x="159" y="103"/>
                  </a:cubicBezTo>
                  <a:cubicBezTo>
                    <a:pt x="159" y="82"/>
                    <a:pt x="156" y="63"/>
                    <a:pt x="150" y="48"/>
                  </a:cubicBezTo>
                  <a:cubicBezTo>
                    <a:pt x="144" y="32"/>
                    <a:pt x="135" y="21"/>
                    <a:pt x="124" y="13"/>
                  </a:cubicBezTo>
                  <a:close/>
                  <a:moveTo>
                    <a:pt x="37" y="85"/>
                  </a:moveTo>
                  <a:cubicBezTo>
                    <a:pt x="38" y="70"/>
                    <a:pt x="41" y="58"/>
                    <a:pt x="48" y="49"/>
                  </a:cubicBezTo>
                  <a:cubicBezTo>
                    <a:pt x="56" y="40"/>
                    <a:pt x="68" y="35"/>
                    <a:pt x="82" y="35"/>
                  </a:cubicBezTo>
                  <a:cubicBezTo>
                    <a:pt x="94" y="35"/>
                    <a:pt x="103" y="39"/>
                    <a:pt x="111" y="48"/>
                  </a:cubicBezTo>
                  <a:cubicBezTo>
                    <a:pt x="118" y="57"/>
                    <a:pt x="122" y="69"/>
                    <a:pt x="123" y="85"/>
                  </a:cubicBezTo>
                  <a:lnTo>
                    <a:pt x="37" y="85"/>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 name="Freeform 7"/>
            <p:cNvSpPr>
              <a:spLocks/>
            </p:cNvSpPr>
            <p:nvPr/>
          </p:nvSpPr>
          <p:spPr bwMode="auto">
            <a:xfrm>
              <a:off x="1544762" y="-604895"/>
              <a:ext cx="168275" cy="685800"/>
            </a:xfrm>
            <a:custGeom>
              <a:avLst/>
              <a:gdLst>
                <a:gd name="T0" fmla="*/ 41 w 68"/>
                <a:gd name="T1" fmla="*/ 234 h 274"/>
                <a:gd name="T2" fmla="*/ 38 w 68"/>
                <a:gd name="T3" fmla="*/ 223 h 274"/>
                <a:gd name="T4" fmla="*/ 38 w 68"/>
                <a:gd name="T5" fmla="*/ 0 h 274"/>
                <a:gd name="T6" fmla="*/ 0 w 68"/>
                <a:gd name="T7" fmla="*/ 0 h 274"/>
                <a:gd name="T8" fmla="*/ 0 w 68"/>
                <a:gd name="T9" fmla="*/ 222 h 274"/>
                <a:gd name="T10" fmla="*/ 12 w 68"/>
                <a:gd name="T11" fmla="*/ 261 h 274"/>
                <a:gd name="T12" fmla="*/ 46 w 68"/>
                <a:gd name="T13" fmla="*/ 274 h 274"/>
                <a:gd name="T14" fmla="*/ 68 w 68"/>
                <a:gd name="T15" fmla="*/ 274 h 274"/>
                <a:gd name="T16" fmla="*/ 68 w 68"/>
                <a:gd name="T17" fmla="*/ 238 h 274"/>
                <a:gd name="T18" fmla="*/ 50 w 68"/>
                <a:gd name="T19" fmla="*/ 238 h 274"/>
                <a:gd name="T20" fmla="*/ 41 w 68"/>
                <a:gd name="T21" fmla="*/ 23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274">
                  <a:moveTo>
                    <a:pt x="41" y="234"/>
                  </a:moveTo>
                  <a:cubicBezTo>
                    <a:pt x="39" y="231"/>
                    <a:pt x="38" y="228"/>
                    <a:pt x="38" y="223"/>
                  </a:cubicBezTo>
                  <a:cubicBezTo>
                    <a:pt x="38" y="0"/>
                    <a:pt x="38" y="0"/>
                    <a:pt x="38" y="0"/>
                  </a:cubicBezTo>
                  <a:cubicBezTo>
                    <a:pt x="0" y="0"/>
                    <a:pt x="0" y="0"/>
                    <a:pt x="0" y="0"/>
                  </a:cubicBezTo>
                  <a:cubicBezTo>
                    <a:pt x="0" y="222"/>
                    <a:pt x="0" y="222"/>
                    <a:pt x="0" y="222"/>
                  </a:cubicBezTo>
                  <a:cubicBezTo>
                    <a:pt x="0" y="239"/>
                    <a:pt x="4" y="252"/>
                    <a:pt x="12" y="261"/>
                  </a:cubicBezTo>
                  <a:cubicBezTo>
                    <a:pt x="20" y="270"/>
                    <a:pt x="31" y="274"/>
                    <a:pt x="46" y="274"/>
                  </a:cubicBezTo>
                  <a:cubicBezTo>
                    <a:pt x="68" y="274"/>
                    <a:pt x="68" y="274"/>
                    <a:pt x="68" y="274"/>
                  </a:cubicBezTo>
                  <a:cubicBezTo>
                    <a:pt x="68" y="238"/>
                    <a:pt x="68" y="238"/>
                    <a:pt x="68" y="238"/>
                  </a:cubicBezTo>
                  <a:cubicBezTo>
                    <a:pt x="50" y="238"/>
                    <a:pt x="50" y="238"/>
                    <a:pt x="50" y="238"/>
                  </a:cubicBezTo>
                  <a:cubicBezTo>
                    <a:pt x="46" y="238"/>
                    <a:pt x="43" y="236"/>
                    <a:pt x="41" y="234"/>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 name="Freeform 8"/>
            <p:cNvSpPr>
              <a:spLocks/>
            </p:cNvSpPr>
            <p:nvPr/>
          </p:nvSpPr>
          <p:spPr bwMode="auto">
            <a:xfrm>
              <a:off x="1900362" y="-604895"/>
              <a:ext cx="239713" cy="682625"/>
            </a:xfrm>
            <a:custGeom>
              <a:avLst/>
              <a:gdLst>
                <a:gd name="T0" fmla="*/ 32 w 97"/>
                <a:gd name="T1" fmla="*/ 13 h 273"/>
                <a:gd name="T2" fmla="*/ 20 w 97"/>
                <a:gd name="T3" fmla="*/ 52 h 273"/>
                <a:gd name="T4" fmla="*/ 20 w 97"/>
                <a:gd name="T5" fmla="*/ 78 h 273"/>
                <a:gd name="T6" fmla="*/ 0 w 97"/>
                <a:gd name="T7" fmla="*/ 78 h 273"/>
                <a:gd name="T8" fmla="*/ 0 w 97"/>
                <a:gd name="T9" fmla="*/ 111 h 273"/>
                <a:gd name="T10" fmla="*/ 20 w 97"/>
                <a:gd name="T11" fmla="*/ 111 h 273"/>
                <a:gd name="T12" fmla="*/ 20 w 97"/>
                <a:gd name="T13" fmla="*/ 273 h 273"/>
                <a:gd name="T14" fmla="*/ 58 w 97"/>
                <a:gd name="T15" fmla="*/ 273 h 273"/>
                <a:gd name="T16" fmla="*/ 58 w 97"/>
                <a:gd name="T17" fmla="*/ 111 h 273"/>
                <a:gd name="T18" fmla="*/ 97 w 97"/>
                <a:gd name="T19" fmla="*/ 111 h 273"/>
                <a:gd name="T20" fmla="*/ 97 w 97"/>
                <a:gd name="T21" fmla="*/ 78 h 273"/>
                <a:gd name="T22" fmla="*/ 58 w 97"/>
                <a:gd name="T23" fmla="*/ 78 h 273"/>
                <a:gd name="T24" fmla="*/ 58 w 97"/>
                <a:gd name="T25" fmla="*/ 51 h 273"/>
                <a:gd name="T26" fmla="*/ 61 w 97"/>
                <a:gd name="T27" fmla="*/ 41 h 273"/>
                <a:gd name="T28" fmla="*/ 70 w 97"/>
                <a:gd name="T29" fmla="*/ 36 h 273"/>
                <a:gd name="T30" fmla="*/ 97 w 97"/>
                <a:gd name="T31" fmla="*/ 36 h 273"/>
                <a:gd name="T32" fmla="*/ 97 w 97"/>
                <a:gd name="T33" fmla="*/ 0 h 273"/>
                <a:gd name="T34" fmla="*/ 69 w 97"/>
                <a:gd name="T35" fmla="*/ 0 h 273"/>
                <a:gd name="T36" fmla="*/ 32 w 97"/>
                <a:gd name="T37" fmla="*/ 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273">
                  <a:moveTo>
                    <a:pt x="32" y="13"/>
                  </a:moveTo>
                  <a:cubicBezTo>
                    <a:pt x="24" y="21"/>
                    <a:pt x="20" y="34"/>
                    <a:pt x="20" y="52"/>
                  </a:cubicBezTo>
                  <a:cubicBezTo>
                    <a:pt x="20" y="78"/>
                    <a:pt x="20" y="78"/>
                    <a:pt x="20" y="78"/>
                  </a:cubicBezTo>
                  <a:cubicBezTo>
                    <a:pt x="0" y="78"/>
                    <a:pt x="0" y="78"/>
                    <a:pt x="0" y="78"/>
                  </a:cubicBezTo>
                  <a:cubicBezTo>
                    <a:pt x="0" y="111"/>
                    <a:pt x="0" y="111"/>
                    <a:pt x="0" y="111"/>
                  </a:cubicBezTo>
                  <a:cubicBezTo>
                    <a:pt x="20" y="111"/>
                    <a:pt x="20" y="111"/>
                    <a:pt x="20" y="111"/>
                  </a:cubicBezTo>
                  <a:cubicBezTo>
                    <a:pt x="20" y="273"/>
                    <a:pt x="20" y="273"/>
                    <a:pt x="20" y="273"/>
                  </a:cubicBezTo>
                  <a:cubicBezTo>
                    <a:pt x="58" y="273"/>
                    <a:pt x="58" y="273"/>
                    <a:pt x="58" y="273"/>
                  </a:cubicBezTo>
                  <a:cubicBezTo>
                    <a:pt x="58" y="111"/>
                    <a:pt x="58" y="111"/>
                    <a:pt x="58" y="111"/>
                  </a:cubicBezTo>
                  <a:cubicBezTo>
                    <a:pt x="97" y="111"/>
                    <a:pt x="97" y="111"/>
                    <a:pt x="97" y="111"/>
                  </a:cubicBezTo>
                  <a:cubicBezTo>
                    <a:pt x="97" y="78"/>
                    <a:pt x="97" y="78"/>
                    <a:pt x="97" y="78"/>
                  </a:cubicBezTo>
                  <a:cubicBezTo>
                    <a:pt x="58" y="78"/>
                    <a:pt x="58" y="78"/>
                    <a:pt x="58" y="78"/>
                  </a:cubicBezTo>
                  <a:cubicBezTo>
                    <a:pt x="58" y="51"/>
                    <a:pt x="58" y="51"/>
                    <a:pt x="58" y="51"/>
                  </a:cubicBezTo>
                  <a:cubicBezTo>
                    <a:pt x="58" y="47"/>
                    <a:pt x="59" y="43"/>
                    <a:pt x="61" y="41"/>
                  </a:cubicBezTo>
                  <a:cubicBezTo>
                    <a:pt x="63" y="38"/>
                    <a:pt x="66" y="36"/>
                    <a:pt x="70" y="36"/>
                  </a:cubicBezTo>
                  <a:cubicBezTo>
                    <a:pt x="97" y="36"/>
                    <a:pt x="97" y="36"/>
                    <a:pt x="97" y="36"/>
                  </a:cubicBezTo>
                  <a:cubicBezTo>
                    <a:pt x="97" y="0"/>
                    <a:pt x="97" y="0"/>
                    <a:pt x="97" y="0"/>
                  </a:cubicBezTo>
                  <a:cubicBezTo>
                    <a:pt x="69" y="0"/>
                    <a:pt x="69" y="0"/>
                    <a:pt x="69" y="0"/>
                  </a:cubicBezTo>
                  <a:cubicBezTo>
                    <a:pt x="52" y="0"/>
                    <a:pt x="40" y="4"/>
                    <a:pt x="32" y="13"/>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 name="Rectangle 9"/>
            <p:cNvSpPr>
              <a:spLocks noChangeArrowheads="1"/>
            </p:cNvSpPr>
            <p:nvPr/>
          </p:nvSpPr>
          <p:spPr bwMode="auto">
            <a:xfrm>
              <a:off x="2354387" y="-212782"/>
              <a:ext cx="312738" cy="90488"/>
            </a:xfrm>
            <a:prstGeom prst="rect">
              <a:avLst/>
            </a:pr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4" name="Freeform 10"/>
            <p:cNvSpPr>
              <a:spLocks/>
            </p:cNvSpPr>
            <p:nvPr/>
          </p:nvSpPr>
          <p:spPr bwMode="auto">
            <a:xfrm>
              <a:off x="2935412" y="-604895"/>
              <a:ext cx="574675" cy="682625"/>
            </a:xfrm>
            <a:custGeom>
              <a:avLst/>
              <a:gdLst>
                <a:gd name="T0" fmla="*/ 181 w 362"/>
                <a:gd name="T1" fmla="*/ 284 h 430"/>
                <a:gd name="T2" fmla="*/ 56 w 362"/>
                <a:gd name="T3" fmla="*/ 0 h 430"/>
                <a:gd name="T4" fmla="*/ 0 w 362"/>
                <a:gd name="T5" fmla="*/ 0 h 430"/>
                <a:gd name="T6" fmla="*/ 0 w 362"/>
                <a:gd name="T7" fmla="*/ 430 h 430"/>
                <a:gd name="T8" fmla="*/ 57 w 362"/>
                <a:gd name="T9" fmla="*/ 430 h 430"/>
                <a:gd name="T10" fmla="*/ 57 w 362"/>
                <a:gd name="T11" fmla="*/ 140 h 430"/>
                <a:gd name="T12" fmla="*/ 161 w 362"/>
                <a:gd name="T13" fmla="*/ 370 h 430"/>
                <a:gd name="T14" fmla="*/ 201 w 362"/>
                <a:gd name="T15" fmla="*/ 370 h 430"/>
                <a:gd name="T16" fmla="*/ 304 w 362"/>
                <a:gd name="T17" fmla="*/ 134 h 430"/>
                <a:gd name="T18" fmla="*/ 304 w 362"/>
                <a:gd name="T19" fmla="*/ 430 h 430"/>
                <a:gd name="T20" fmla="*/ 362 w 362"/>
                <a:gd name="T21" fmla="*/ 430 h 430"/>
                <a:gd name="T22" fmla="*/ 362 w 362"/>
                <a:gd name="T23" fmla="*/ 0 h 430"/>
                <a:gd name="T24" fmla="*/ 306 w 362"/>
                <a:gd name="T25" fmla="*/ 0 h 430"/>
                <a:gd name="T26" fmla="*/ 181 w 362"/>
                <a:gd name="T27" fmla="*/ 28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2" h="430">
                  <a:moveTo>
                    <a:pt x="181" y="284"/>
                  </a:moveTo>
                  <a:lnTo>
                    <a:pt x="56" y="0"/>
                  </a:lnTo>
                  <a:lnTo>
                    <a:pt x="0" y="0"/>
                  </a:lnTo>
                  <a:lnTo>
                    <a:pt x="0" y="430"/>
                  </a:lnTo>
                  <a:lnTo>
                    <a:pt x="57" y="430"/>
                  </a:lnTo>
                  <a:lnTo>
                    <a:pt x="57" y="140"/>
                  </a:lnTo>
                  <a:lnTo>
                    <a:pt x="161" y="370"/>
                  </a:lnTo>
                  <a:lnTo>
                    <a:pt x="201" y="370"/>
                  </a:lnTo>
                  <a:lnTo>
                    <a:pt x="304" y="134"/>
                  </a:lnTo>
                  <a:lnTo>
                    <a:pt x="304" y="430"/>
                  </a:lnTo>
                  <a:lnTo>
                    <a:pt x="362" y="430"/>
                  </a:lnTo>
                  <a:lnTo>
                    <a:pt x="362" y="0"/>
                  </a:lnTo>
                  <a:lnTo>
                    <a:pt x="306" y="0"/>
                  </a:lnTo>
                  <a:lnTo>
                    <a:pt x="181" y="284"/>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3" name="Freeform 11"/>
            <p:cNvSpPr>
              <a:spLocks noEditPoints="1"/>
            </p:cNvSpPr>
            <p:nvPr/>
          </p:nvSpPr>
          <p:spPr bwMode="auto">
            <a:xfrm>
              <a:off x="3760912" y="-417570"/>
              <a:ext cx="387350" cy="503238"/>
            </a:xfrm>
            <a:custGeom>
              <a:avLst/>
              <a:gdLst>
                <a:gd name="T0" fmla="*/ 120 w 156"/>
                <a:gd name="T1" fmla="*/ 9 h 201"/>
                <a:gd name="T2" fmla="*/ 79 w 156"/>
                <a:gd name="T3" fmla="*/ 0 h 201"/>
                <a:gd name="T4" fmla="*/ 38 w 156"/>
                <a:gd name="T5" fmla="*/ 8 h 201"/>
                <a:gd name="T6" fmla="*/ 9 w 156"/>
                <a:gd name="T7" fmla="*/ 28 h 201"/>
                <a:gd name="T8" fmla="*/ 37 w 156"/>
                <a:gd name="T9" fmla="*/ 48 h 201"/>
                <a:gd name="T10" fmla="*/ 57 w 156"/>
                <a:gd name="T11" fmla="*/ 38 h 201"/>
                <a:gd name="T12" fmla="*/ 80 w 156"/>
                <a:gd name="T13" fmla="*/ 34 h 201"/>
                <a:gd name="T14" fmla="*/ 109 w 156"/>
                <a:gd name="T15" fmla="*/ 45 h 201"/>
                <a:gd name="T16" fmla="*/ 119 w 156"/>
                <a:gd name="T17" fmla="*/ 75 h 201"/>
                <a:gd name="T18" fmla="*/ 119 w 156"/>
                <a:gd name="T19" fmla="*/ 83 h 201"/>
                <a:gd name="T20" fmla="*/ 65 w 156"/>
                <a:gd name="T21" fmla="*/ 83 h 201"/>
                <a:gd name="T22" fmla="*/ 16 w 156"/>
                <a:gd name="T23" fmla="*/ 97 h 201"/>
                <a:gd name="T24" fmla="*/ 0 w 156"/>
                <a:gd name="T25" fmla="*/ 141 h 201"/>
                <a:gd name="T26" fmla="*/ 18 w 156"/>
                <a:gd name="T27" fmla="*/ 186 h 201"/>
                <a:gd name="T28" fmla="*/ 71 w 156"/>
                <a:gd name="T29" fmla="*/ 201 h 201"/>
                <a:gd name="T30" fmla="*/ 93 w 156"/>
                <a:gd name="T31" fmla="*/ 198 h 201"/>
                <a:gd name="T32" fmla="*/ 111 w 156"/>
                <a:gd name="T33" fmla="*/ 191 h 201"/>
                <a:gd name="T34" fmla="*/ 119 w 156"/>
                <a:gd name="T35" fmla="*/ 182 h 201"/>
                <a:gd name="T36" fmla="*/ 119 w 156"/>
                <a:gd name="T37" fmla="*/ 198 h 201"/>
                <a:gd name="T38" fmla="*/ 156 w 156"/>
                <a:gd name="T39" fmla="*/ 198 h 201"/>
                <a:gd name="T40" fmla="*/ 156 w 156"/>
                <a:gd name="T41" fmla="*/ 73 h 201"/>
                <a:gd name="T42" fmla="*/ 147 w 156"/>
                <a:gd name="T43" fmla="*/ 34 h 201"/>
                <a:gd name="T44" fmla="*/ 120 w 156"/>
                <a:gd name="T45" fmla="*/ 9 h 201"/>
                <a:gd name="T46" fmla="*/ 108 w 156"/>
                <a:gd name="T47" fmla="*/ 165 h 201"/>
                <a:gd name="T48" fmla="*/ 76 w 156"/>
                <a:gd name="T49" fmla="*/ 170 h 201"/>
                <a:gd name="T50" fmla="*/ 46 w 156"/>
                <a:gd name="T51" fmla="*/ 163 h 201"/>
                <a:gd name="T52" fmla="*/ 36 w 156"/>
                <a:gd name="T53" fmla="*/ 141 h 201"/>
                <a:gd name="T54" fmla="*/ 43 w 156"/>
                <a:gd name="T55" fmla="*/ 120 h 201"/>
                <a:gd name="T56" fmla="*/ 66 w 156"/>
                <a:gd name="T57" fmla="*/ 114 h 201"/>
                <a:gd name="T58" fmla="*/ 119 w 156"/>
                <a:gd name="T59" fmla="*/ 114 h 201"/>
                <a:gd name="T60" fmla="*/ 119 w 156"/>
                <a:gd name="T61" fmla="*/ 150 h 201"/>
                <a:gd name="T62" fmla="*/ 108 w 156"/>
                <a:gd name="T63" fmla="*/ 165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201">
                  <a:moveTo>
                    <a:pt x="120" y="9"/>
                  </a:moveTo>
                  <a:cubicBezTo>
                    <a:pt x="109" y="3"/>
                    <a:pt x="95" y="0"/>
                    <a:pt x="79" y="0"/>
                  </a:cubicBezTo>
                  <a:cubicBezTo>
                    <a:pt x="64" y="0"/>
                    <a:pt x="51" y="3"/>
                    <a:pt x="38" y="8"/>
                  </a:cubicBezTo>
                  <a:cubicBezTo>
                    <a:pt x="26" y="13"/>
                    <a:pt x="17" y="20"/>
                    <a:pt x="9" y="28"/>
                  </a:cubicBezTo>
                  <a:cubicBezTo>
                    <a:pt x="37" y="48"/>
                    <a:pt x="37" y="48"/>
                    <a:pt x="37" y="48"/>
                  </a:cubicBezTo>
                  <a:cubicBezTo>
                    <a:pt x="43" y="43"/>
                    <a:pt x="50" y="40"/>
                    <a:pt x="57" y="38"/>
                  </a:cubicBezTo>
                  <a:cubicBezTo>
                    <a:pt x="65" y="35"/>
                    <a:pt x="72" y="34"/>
                    <a:pt x="80" y="34"/>
                  </a:cubicBezTo>
                  <a:cubicBezTo>
                    <a:pt x="92" y="34"/>
                    <a:pt x="102" y="38"/>
                    <a:pt x="109" y="45"/>
                  </a:cubicBezTo>
                  <a:cubicBezTo>
                    <a:pt x="116" y="52"/>
                    <a:pt x="119" y="62"/>
                    <a:pt x="119" y="75"/>
                  </a:cubicBezTo>
                  <a:cubicBezTo>
                    <a:pt x="119" y="83"/>
                    <a:pt x="119" y="83"/>
                    <a:pt x="119" y="83"/>
                  </a:cubicBezTo>
                  <a:cubicBezTo>
                    <a:pt x="65" y="83"/>
                    <a:pt x="65" y="83"/>
                    <a:pt x="65" y="83"/>
                  </a:cubicBezTo>
                  <a:cubicBezTo>
                    <a:pt x="43" y="83"/>
                    <a:pt x="27" y="88"/>
                    <a:pt x="16" y="97"/>
                  </a:cubicBezTo>
                  <a:cubicBezTo>
                    <a:pt x="5" y="107"/>
                    <a:pt x="0" y="121"/>
                    <a:pt x="0" y="141"/>
                  </a:cubicBezTo>
                  <a:cubicBezTo>
                    <a:pt x="0" y="161"/>
                    <a:pt x="6" y="176"/>
                    <a:pt x="18" y="186"/>
                  </a:cubicBezTo>
                  <a:cubicBezTo>
                    <a:pt x="29" y="196"/>
                    <a:pt x="47" y="201"/>
                    <a:pt x="71" y="201"/>
                  </a:cubicBezTo>
                  <a:cubicBezTo>
                    <a:pt x="80" y="201"/>
                    <a:pt x="87" y="200"/>
                    <a:pt x="93" y="198"/>
                  </a:cubicBezTo>
                  <a:cubicBezTo>
                    <a:pt x="100" y="197"/>
                    <a:pt x="106" y="194"/>
                    <a:pt x="111" y="191"/>
                  </a:cubicBezTo>
                  <a:cubicBezTo>
                    <a:pt x="114" y="188"/>
                    <a:pt x="117" y="185"/>
                    <a:pt x="119" y="182"/>
                  </a:cubicBezTo>
                  <a:cubicBezTo>
                    <a:pt x="119" y="198"/>
                    <a:pt x="119" y="198"/>
                    <a:pt x="119" y="198"/>
                  </a:cubicBezTo>
                  <a:cubicBezTo>
                    <a:pt x="156" y="198"/>
                    <a:pt x="156" y="198"/>
                    <a:pt x="156" y="198"/>
                  </a:cubicBezTo>
                  <a:cubicBezTo>
                    <a:pt x="156" y="73"/>
                    <a:pt x="156" y="73"/>
                    <a:pt x="156" y="73"/>
                  </a:cubicBezTo>
                  <a:cubicBezTo>
                    <a:pt x="156" y="58"/>
                    <a:pt x="153" y="44"/>
                    <a:pt x="147" y="34"/>
                  </a:cubicBezTo>
                  <a:cubicBezTo>
                    <a:pt x="141" y="23"/>
                    <a:pt x="132" y="15"/>
                    <a:pt x="120" y="9"/>
                  </a:cubicBezTo>
                  <a:close/>
                  <a:moveTo>
                    <a:pt x="108" y="165"/>
                  </a:moveTo>
                  <a:cubicBezTo>
                    <a:pt x="101" y="168"/>
                    <a:pt x="90" y="170"/>
                    <a:pt x="76" y="170"/>
                  </a:cubicBezTo>
                  <a:cubicBezTo>
                    <a:pt x="62" y="170"/>
                    <a:pt x="52" y="167"/>
                    <a:pt x="46" y="163"/>
                  </a:cubicBezTo>
                  <a:cubicBezTo>
                    <a:pt x="39" y="158"/>
                    <a:pt x="36" y="151"/>
                    <a:pt x="36" y="141"/>
                  </a:cubicBezTo>
                  <a:cubicBezTo>
                    <a:pt x="36" y="131"/>
                    <a:pt x="38" y="125"/>
                    <a:pt x="43" y="120"/>
                  </a:cubicBezTo>
                  <a:cubicBezTo>
                    <a:pt x="48" y="116"/>
                    <a:pt x="56" y="114"/>
                    <a:pt x="66" y="114"/>
                  </a:cubicBezTo>
                  <a:cubicBezTo>
                    <a:pt x="119" y="114"/>
                    <a:pt x="119" y="114"/>
                    <a:pt x="119" y="114"/>
                  </a:cubicBezTo>
                  <a:cubicBezTo>
                    <a:pt x="119" y="150"/>
                    <a:pt x="119" y="150"/>
                    <a:pt x="119" y="150"/>
                  </a:cubicBezTo>
                  <a:cubicBezTo>
                    <a:pt x="119" y="157"/>
                    <a:pt x="116" y="162"/>
                    <a:pt x="108" y="165"/>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4" name="Freeform 12"/>
            <p:cNvSpPr>
              <a:spLocks/>
            </p:cNvSpPr>
            <p:nvPr/>
          </p:nvSpPr>
          <p:spPr bwMode="auto">
            <a:xfrm>
              <a:off x="4407025" y="-417570"/>
              <a:ext cx="388938" cy="495300"/>
            </a:xfrm>
            <a:custGeom>
              <a:avLst/>
              <a:gdLst>
                <a:gd name="T0" fmla="*/ 90 w 157"/>
                <a:gd name="T1" fmla="*/ 0 h 198"/>
                <a:gd name="T2" fmla="*/ 58 w 157"/>
                <a:gd name="T3" fmla="*/ 10 h 198"/>
                <a:gd name="T4" fmla="*/ 38 w 157"/>
                <a:gd name="T5" fmla="*/ 31 h 198"/>
                <a:gd name="T6" fmla="*/ 38 w 157"/>
                <a:gd name="T7" fmla="*/ 3 h 198"/>
                <a:gd name="T8" fmla="*/ 0 w 157"/>
                <a:gd name="T9" fmla="*/ 3 h 198"/>
                <a:gd name="T10" fmla="*/ 0 w 157"/>
                <a:gd name="T11" fmla="*/ 198 h 198"/>
                <a:gd name="T12" fmla="*/ 38 w 157"/>
                <a:gd name="T13" fmla="*/ 198 h 198"/>
                <a:gd name="T14" fmla="*/ 38 w 157"/>
                <a:gd name="T15" fmla="*/ 75 h 198"/>
                <a:gd name="T16" fmla="*/ 49 w 157"/>
                <a:gd name="T17" fmla="*/ 47 h 198"/>
                <a:gd name="T18" fmla="*/ 78 w 157"/>
                <a:gd name="T19" fmla="*/ 37 h 198"/>
                <a:gd name="T20" fmla="*/ 108 w 157"/>
                <a:gd name="T21" fmla="*/ 48 h 198"/>
                <a:gd name="T22" fmla="*/ 118 w 157"/>
                <a:gd name="T23" fmla="*/ 80 h 198"/>
                <a:gd name="T24" fmla="*/ 118 w 157"/>
                <a:gd name="T25" fmla="*/ 198 h 198"/>
                <a:gd name="T26" fmla="*/ 157 w 157"/>
                <a:gd name="T27" fmla="*/ 198 h 198"/>
                <a:gd name="T28" fmla="*/ 157 w 157"/>
                <a:gd name="T29" fmla="*/ 80 h 198"/>
                <a:gd name="T30" fmla="*/ 139 w 157"/>
                <a:gd name="T31" fmla="*/ 21 h 198"/>
                <a:gd name="T32" fmla="*/ 90 w 157"/>
                <a:gd name="T33"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98">
                  <a:moveTo>
                    <a:pt x="90" y="0"/>
                  </a:moveTo>
                  <a:cubicBezTo>
                    <a:pt x="78" y="0"/>
                    <a:pt x="68" y="4"/>
                    <a:pt x="58" y="10"/>
                  </a:cubicBezTo>
                  <a:cubicBezTo>
                    <a:pt x="50" y="15"/>
                    <a:pt x="44" y="22"/>
                    <a:pt x="38" y="31"/>
                  </a:cubicBezTo>
                  <a:cubicBezTo>
                    <a:pt x="38" y="3"/>
                    <a:pt x="38" y="3"/>
                    <a:pt x="38" y="3"/>
                  </a:cubicBezTo>
                  <a:cubicBezTo>
                    <a:pt x="0" y="3"/>
                    <a:pt x="0" y="3"/>
                    <a:pt x="0" y="3"/>
                  </a:cubicBezTo>
                  <a:cubicBezTo>
                    <a:pt x="0" y="198"/>
                    <a:pt x="0" y="198"/>
                    <a:pt x="0" y="198"/>
                  </a:cubicBezTo>
                  <a:cubicBezTo>
                    <a:pt x="38" y="198"/>
                    <a:pt x="38" y="198"/>
                    <a:pt x="38" y="198"/>
                  </a:cubicBezTo>
                  <a:cubicBezTo>
                    <a:pt x="38" y="75"/>
                    <a:pt x="38" y="75"/>
                    <a:pt x="38" y="75"/>
                  </a:cubicBezTo>
                  <a:cubicBezTo>
                    <a:pt x="38" y="63"/>
                    <a:pt x="42" y="53"/>
                    <a:pt x="49" y="47"/>
                  </a:cubicBezTo>
                  <a:cubicBezTo>
                    <a:pt x="55" y="40"/>
                    <a:pt x="65" y="37"/>
                    <a:pt x="78" y="37"/>
                  </a:cubicBezTo>
                  <a:cubicBezTo>
                    <a:pt x="90" y="37"/>
                    <a:pt x="100" y="41"/>
                    <a:pt x="108" y="48"/>
                  </a:cubicBezTo>
                  <a:cubicBezTo>
                    <a:pt x="115" y="56"/>
                    <a:pt x="118" y="66"/>
                    <a:pt x="118" y="80"/>
                  </a:cubicBezTo>
                  <a:cubicBezTo>
                    <a:pt x="118" y="198"/>
                    <a:pt x="118" y="198"/>
                    <a:pt x="118" y="198"/>
                  </a:cubicBezTo>
                  <a:cubicBezTo>
                    <a:pt x="157" y="198"/>
                    <a:pt x="157" y="198"/>
                    <a:pt x="157" y="198"/>
                  </a:cubicBezTo>
                  <a:cubicBezTo>
                    <a:pt x="157" y="80"/>
                    <a:pt x="157" y="80"/>
                    <a:pt x="157" y="80"/>
                  </a:cubicBezTo>
                  <a:cubicBezTo>
                    <a:pt x="157" y="54"/>
                    <a:pt x="151" y="35"/>
                    <a:pt x="139" y="21"/>
                  </a:cubicBezTo>
                  <a:cubicBezTo>
                    <a:pt x="128" y="7"/>
                    <a:pt x="111" y="0"/>
                    <a:pt x="90" y="0"/>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5" name="Freeform 13"/>
            <p:cNvSpPr>
              <a:spLocks noEditPoints="1"/>
            </p:cNvSpPr>
            <p:nvPr/>
          </p:nvSpPr>
          <p:spPr bwMode="auto">
            <a:xfrm>
              <a:off x="5032500" y="-417570"/>
              <a:ext cx="384175" cy="503238"/>
            </a:xfrm>
            <a:custGeom>
              <a:avLst/>
              <a:gdLst>
                <a:gd name="T0" fmla="*/ 120 w 155"/>
                <a:gd name="T1" fmla="*/ 9 h 201"/>
                <a:gd name="T2" fmla="*/ 79 w 155"/>
                <a:gd name="T3" fmla="*/ 0 h 201"/>
                <a:gd name="T4" fmla="*/ 38 w 155"/>
                <a:gd name="T5" fmla="*/ 8 h 201"/>
                <a:gd name="T6" fmla="*/ 9 w 155"/>
                <a:gd name="T7" fmla="*/ 28 h 201"/>
                <a:gd name="T8" fmla="*/ 37 w 155"/>
                <a:gd name="T9" fmla="*/ 48 h 201"/>
                <a:gd name="T10" fmla="*/ 57 w 155"/>
                <a:gd name="T11" fmla="*/ 38 h 201"/>
                <a:gd name="T12" fmla="*/ 80 w 155"/>
                <a:gd name="T13" fmla="*/ 34 h 201"/>
                <a:gd name="T14" fmla="*/ 109 w 155"/>
                <a:gd name="T15" fmla="*/ 45 h 201"/>
                <a:gd name="T16" fmla="*/ 119 w 155"/>
                <a:gd name="T17" fmla="*/ 75 h 201"/>
                <a:gd name="T18" fmla="*/ 119 w 155"/>
                <a:gd name="T19" fmla="*/ 83 h 201"/>
                <a:gd name="T20" fmla="*/ 65 w 155"/>
                <a:gd name="T21" fmla="*/ 83 h 201"/>
                <a:gd name="T22" fmla="*/ 16 w 155"/>
                <a:gd name="T23" fmla="*/ 97 h 201"/>
                <a:gd name="T24" fmla="*/ 0 w 155"/>
                <a:gd name="T25" fmla="*/ 141 h 201"/>
                <a:gd name="T26" fmla="*/ 17 w 155"/>
                <a:gd name="T27" fmla="*/ 186 h 201"/>
                <a:gd name="T28" fmla="*/ 71 w 155"/>
                <a:gd name="T29" fmla="*/ 201 h 201"/>
                <a:gd name="T30" fmla="*/ 93 w 155"/>
                <a:gd name="T31" fmla="*/ 198 h 201"/>
                <a:gd name="T32" fmla="*/ 111 w 155"/>
                <a:gd name="T33" fmla="*/ 191 h 201"/>
                <a:gd name="T34" fmla="*/ 119 w 155"/>
                <a:gd name="T35" fmla="*/ 182 h 201"/>
                <a:gd name="T36" fmla="*/ 119 w 155"/>
                <a:gd name="T37" fmla="*/ 198 h 201"/>
                <a:gd name="T38" fmla="*/ 155 w 155"/>
                <a:gd name="T39" fmla="*/ 198 h 201"/>
                <a:gd name="T40" fmla="*/ 155 w 155"/>
                <a:gd name="T41" fmla="*/ 73 h 201"/>
                <a:gd name="T42" fmla="*/ 146 w 155"/>
                <a:gd name="T43" fmla="*/ 34 h 201"/>
                <a:gd name="T44" fmla="*/ 120 w 155"/>
                <a:gd name="T45" fmla="*/ 9 h 201"/>
                <a:gd name="T46" fmla="*/ 108 w 155"/>
                <a:gd name="T47" fmla="*/ 165 h 201"/>
                <a:gd name="T48" fmla="*/ 75 w 155"/>
                <a:gd name="T49" fmla="*/ 170 h 201"/>
                <a:gd name="T50" fmla="*/ 46 w 155"/>
                <a:gd name="T51" fmla="*/ 163 h 201"/>
                <a:gd name="T52" fmla="*/ 36 w 155"/>
                <a:gd name="T53" fmla="*/ 141 h 201"/>
                <a:gd name="T54" fmla="*/ 43 w 155"/>
                <a:gd name="T55" fmla="*/ 120 h 201"/>
                <a:gd name="T56" fmla="*/ 66 w 155"/>
                <a:gd name="T57" fmla="*/ 114 h 201"/>
                <a:gd name="T58" fmla="*/ 119 w 155"/>
                <a:gd name="T59" fmla="*/ 114 h 201"/>
                <a:gd name="T60" fmla="*/ 119 w 155"/>
                <a:gd name="T61" fmla="*/ 150 h 201"/>
                <a:gd name="T62" fmla="*/ 108 w 155"/>
                <a:gd name="T63" fmla="*/ 165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5" h="201">
                  <a:moveTo>
                    <a:pt x="120" y="9"/>
                  </a:moveTo>
                  <a:cubicBezTo>
                    <a:pt x="109" y="3"/>
                    <a:pt x="95" y="0"/>
                    <a:pt x="79" y="0"/>
                  </a:cubicBezTo>
                  <a:cubicBezTo>
                    <a:pt x="64" y="0"/>
                    <a:pt x="50" y="3"/>
                    <a:pt x="38" y="8"/>
                  </a:cubicBezTo>
                  <a:cubicBezTo>
                    <a:pt x="26" y="13"/>
                    <a:pt x="17" y="20"/>
                    <a:pt x="9" y="28"/>
                  </a:cubicBezTo>
                  <a:cubicBezTo>
                    <a:pt x="37" y="48"/>
                    <a:pt x="37" y="48"/>
                    <a:pt x="37" y="48"/>
                  </a:cubicBezTo>
                  <a:cubicBezTo>
                    <a:pt x="43" y="43"/>
                    <a:pt x="50" y="40"/>
                    <a:pt x="57" y="38"/>
                  </a:cubicBezTo>
                  <a:cubicBezTo>
                    <a:pt x="64" y="35"/>
                    <a:pt x="72" y="34"/>
                    <a:pt x="80" y="34"/>
                  </a:cubicBezTo>
                  <a:cubicBezTo>
                    <a:pt x="92" y="34"/>
                    <a:pt x="102" y="38"/>
                    <a:pt x="109" y="45"/>
                  </a:cubicBezTo>
                  <a:cubicBezTo>
                    <a:pt x="116" y="52"/>
                    <a:pt x="119" y="62"/>
                    <a:pt x="119" y="75"/>
                  </a:cubicBezTo>
                  <a:cubicBezTo>
                    <a:pt x="119" y="83"/>
                    <a:pt x="119" y="83"/>
                    <a:pt x="119" y="83"/>
                  </a:cubicBezTo>
                  <a:cubicBezTo>
                    <a:pt x="65" y="83"/>
                    <a:pt x="65" y="83"/>
                    <a:pt x="65" y="83"/>
                  </a:cubicBezTo>
                  <a:cubicBezTo>
                    <a:pt x="43" y="83"/>
                    <a:pt x="27" y="88"/>
                    <a:pt x="16" y="97"/>
                  </a:cubicBezTo>
                  <a:cubicBezTo>
                    <a:pt x="5" y="107"/>
                    <a:pt x="0" y="121"/>
                    <a:pt x="0" y="141"/>
                  </a:cubicBezTo>
                  <a:cubicBezTo>
                    <a:pt x="0" y="161"/>
                    <a:pt x="6" y="176"/>
                    <a:pt x="17" y="186"/>
                  </a:cubicBezTo>
                  <a:cubicBezTo>
                    <a:pt x="29" y="196"/>
                    <a:pt x="47" y="201"/>
                    <a:pt x="71" y="201"/>
                  </a:cubicBezTo>
                  <a:cubicBezTo>
                    <a:pt x="79" y="201"/>
                    <a:pt x="87" y="200"/>
                    <a:pt x="93" y="198"/>
                  </a:cubicBezTo>
                  <a:cubicBezTo>
                    <a:pt x="100" y="197"/>
                    <a:pt x="106" y="194"/>
                    <a:pt x="111" y="191"/>
                  </a:cubicBezTo>
                  <a:cubicBezTo>
                    <a:pt x="114" y="188"/>
                    <a:pt x="116" y="185"/>
                    <a:pt x="119" y="182"/>
                  </a:cubicBezTo>
                  <a:cubicBezTo>
                    <a:pt x="119" y="198"/>
                    <a:pt x="119" y="198"/>
                    <a:pt x="119" y="198"/>
                  </a:cubicBezTo>
                  <a:cubicBezTo>
                    <a:pt x="155" y="198"/>
                    <a:pt x="155" y="198"/>
                    <a:pt x="155" y="198"/>
                  </a:cubicBezTo>
                  <a:cubicBezTo>
                    <a:pt x="155" y="73"/>
                    <a:pt x="155" y="73"/>
                    <a:pt x="155" y="73"/>
                  </a:cubicBezTo>
                  <a:cubicBezTo>
                    <a:pt x="155" y="58"/>
                    <a:pt x="152" y="44"/>
                    <a:pt x="146" y="34"/>
                  </a:cubicBezTo>
                  <a:cubicBezTo>
                    <a:pt x="140" y="23"/>
                    <a:pt x="132" y="15"/>
                    <a:pt x="120" y="9"/>
                  </a:cubicBezTo>
                  <a:close/>
                  <a:moveTo>
                    <a:pt x="108" y="165"/>
                  </a:moveTo>
                  <a:cubicBezTo>
                    <a:pt x="101" y="168"/>
                    <a:pt x="90" y="170"/>
                    <a:pt x="75" y="170"/>
                  </a:cubicBezTo>
                  <a:cubicBezTo>
                    <a:pt x="62" y="170"/>
                    <a:pt x="52" y="167"/>
                    <a:pt x="46" y="163"/>
                  </a:cubicBezTo>
                  <a:cubicBezTo>
                    <a:pt x="39" y="158"/>
                    <a:pt x="36" y="151"/>
                    <a:pt x="36" y="141"/>
                  </a:cubicBezTo>
                  <a:cubicBezTo>
                    <a:pt x="36" y="131"/>
                    <a:pt x="38" y="125"/>
                    <a:pt x="43" y="120"/>
                  </a:cubicBezTo>
                  <a:cubicBezTo>
                    <a:pt x="48" y="116"/>
                    <a:pt x="56" y="114"/>
                    <a:pt x="66" y="114"/>
                  </a:cubicBezTo>
                  <a:cubicBezTo>
                    <a:pt x="119" y="114"/>
                    <a:pt x="119" y="114"/>
                    <a:pt x="119" y="114"/>
                  </a:cubicBezTo>
                  <a:cubicBezTo>
                    <a:pt x="119" y="150"/>
                    <a:pt x="119" y="150"/>
                    <a:pt x="119" y="150"/>
                  </a:cubicBezTo>
                  <a:cubicBezTo>
                    <a:pt x="119" y="157"/>
                    <a:pt x="115" y="162"/>
                    <a:pt x="108" y="165"/>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5"/>
            <p:cNvSpPr>
              <a:spLocks noEditPoints="1"/>
            </p:cNvSpPr>
            <p:nvPr/>
          </p:nvSpPr>
          <p:spPr bwMode="auto">
            <a:xfrm>
              <a:off x="6292975" y="-417570"/>
              <a:ext cx="395288" cy="503238"/>
            </a:xfrm>
            <a:custGeom>
              <a:avLst/>
              <a:gdLst>
                <a:gd name="T0" fmla="*/ 124 w 159"/>
                <a:gd name="T1" fmla="*/ 13 h 201"/>
                <a:gd name="T2" fmla="*/ 82 w 159"/>
                <a:gd name="T3" fmla="*/ 0 h 201"/>
                <a:gd name="T4" fmla="*/ 38 w 159"/>
                <a:gd name="T5" fmla="*/ 11 h 201"/>
                <a:gd name="T6" fmla="*/ 9 w 159"/>
                <a:gd name="T7" fmla="*/ 42 h 201"/>
                <a:gd name="T8" fmla="*/ 0 w 159"/>
                <a:gd name="T9" fmla="*/ 92 h 201"/>
                <a:gd name="T10" fmla="*/ 0 w 159"/>
                <a:gd name="T11" fmla="*/ 114 h 201"/>
                <a:gd name="T12" fmla="*/ 10 w 159"/>
                <a:gd name="T13" fmla="*/ 161 h 201"/>
                <a:gd name="T14" fmla="*/ 39 w 159"/>
                <a:gd name="T15" fmla="*/ 191 h 201"/>
                <a:gd name="T16" fmla="*/ 58 w 159"/>
                <a:gd name="T17" fmla="*/ 201 h 201"/>
                <a:gd name="T18" fmla="*/ 85 w 159"/>
                <a:gd name="T19" fmla="*/ 201 h 201"/>
                <a:gd name="T20" fmla="*/ 121 w 159"/>
                <a:gd name="T21" fmla="*/ 193 h 201"/>
                <a:gd name="T22" fmla="*/ 154 w 159"/>
                <a:gd name="T23" fmla="*/ 172 h 201"/>
                <a:gd name="T24" fmla="*/ 129 w 159"/>
                <a:gd name="T25" fmla="*/ 147 h 201"/>
                <a:gd name="T26" fmla="*/ 108 w 159"/>
                <a:gd name="T27" fmla="*/ 160 h 201"/>
                <a:gd name="T28" fmla="*/ 85 w 159"/>
                <a:gd name="T29" fmla="*/ 164 h 201"/>
                <a:gd name="T30" fmla="*/ 49 w 159"/>
                <a:gd name="T31" fmla="*/ 152 h 201"/>
                <a:gd name="T32" fmla="*/ 36 w 159"/>
                <a:gd name="T33" fmla="*/ 116 h 201"/>
                <a:gd name="T34" fmla="*/ 159 w 159"/>
                <a:gd name="T35" fmla="*/ 116 h 201"/>
                <a:gd name="T36" fmla="*/ 159 w 159"/>
                <a:gd name="T37" fmla="*/ 103 h 201"/>
                <a:gd name="T38" fmla="*/ 150 w 159"/>
                <a:gd name="T39" fmla="*/ 48 h 201"/>
                <a:gd name="T40" fmla="*/ 124 w 159"/>
                <a:gd name="T41" fmla="*/ 13 h 201"/>
                <a:gd name="T42" fmla="*/ 37 w 159"/>
                <a:gd name="T43" fmla="*/ 85 h 201"/>
                <a:gd name="T44" fmla="*/ 48 w 159"/>
                <a:gd name="T45" fmla="*/ 49 h 201"/>
                <a:gd name="T46" fmla="*/ 82 w 159"/>
                <a:gd name="T47" fmla="*/ 35 h 201"/>
                <a:gd name="T48" fmla="*/ 110 w 159"/>
                <a:gd name="T49" fmla="*/ 48 h 201"/>
                <a:gd name="T50" fmla="*/ 123 w 159"/>
                <a:gd name="T51" fmla="*/ 85 h 201"/>
                <a:gd name="T52" fmla="*/ 37 w 159"/>
                <a:gd name="T53" fmla="*/ 85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9" h="201">
                  <a:moveTo>
                    <a:pt x="124" y="13"/>
                  </a:moveTo>
                  <a:cubicBezTo>
                    <a:pt x="112" y="4"/>
                    <a:pt x="98" y="0"/>
                    <a:pt x="82" y="0"/>
                  </a:cubicBezTo>
                  <a:cubicBezTo>
                    <a:pt x="65" y="0"/>
                    <a:pt x="50" y="4"/>
                    <a:pt x="38" y="11"/>
                  </a:cubicBezTo>
                  <a:cubicBezTo>
                    <a:pt x="25" y="18"/>
                    <a:pt x="16" y="29"/>
                    <a:pt x="9" y="42"/>
                  </a:cubicBezTo>
                  <a:cubicBezTo>
                    <a:pt x="3" y="56"/>
                    <a:pt x="0" y="72"/>
                    <a:pt x="0" y="92"/>
                  </a:cubicBezTo>
                  <a:cubicBezTo>
                    <a:pt x="0" y="114"/>
                    <a:pt x="0" y="114"/>
                    <a:pt x="0" y="114"/>
                  </a:cubicBezTo>
                  <a:cubicBezTo>
                    <a:pt x="0" y="132"/>
                    <a:pt x="3" y="148"/>
                    <a:pt x="10" y="161"/>
                  </a:cubicBezTo>
                  <a:cubicBezTo>
                    <a:pt x="17" y="174"/>
                    <a:pt x="26" y="184"/>
                    <a:pt x="39" y="191"/>
                  </a:cubicBezTo>
                  <a:cubicBezTo>
                    <a:pt x="52" y="198"/>
                    <a:pt x="58" y="201"/>
                    <a:pt x="58" y="201"/>
                  </a:cubicBezTo>
                  <a:cubicBezTo>
                    <a:pt x="58" y="201"/>
                    <a:pt x="67" y="201"/>
                    <a:pt x="85" y="201"/>
                  </a:cubicBezTo>
                  <a:cubicBezTo>
                    <a:pt x="97" y="201"/>
                    <a:pt x="109" y="198"/>
                    <a:pt x="121" y="193"/>
                  </a:cubicBezTo>
                  <a:cubicBezTo>
                    <a:pt x="134" y="188"/>
                    <a:pt x="144" y="181"/>
                    <a:pt x="154" y="172"/>
                  </a:cubicBezTo>
                  <a:cubicBezTo>
                    <a:pt x="129" y="147"/>
                    <a:pt x="129" y="147"/>
                    <a:pt x="129" y="147"/>
                  </a:cubicBezTo>
                  <a:cubicBezTo>
                    <a:pt x="123" y="152"/>
                    <a:pt x="116" y="157"/>
                    <a:pt x="108" y="160"/>
                  </a:cubicBezTo>
                  <a:cubicBezTo>
                    <a:pt x="101" y="163"/>
                    <a:pt x="93" y="164"/>
                    <a:pt x="85" y="164"/>
                  </a:cubicBezTo>
                  <a:cubicBezTo>
                    <a:pt x="70" y="164"/>
                    <a:pt x="58" y="160"/>
                    <a:pt x="49" y="152"/>
                  </a:cubicBezTo>
                  <a:cubicBezTo>
                    <a:pt x="41" y="143"/>
                    <a:pt x="37" y="131"/>
                    <a:pt x="36" y="116"/>
                  </a:cubicBezTo>
                  <a:cubicBezTo>
                    <a:pt x="159" y="116"/>
                    <a:pt x="159" y="116"/>
                    <a:pt x="159" y="116"/>
                  </a:cubicBezTo>
                  <a:cubicBezTo>
                    <a:pt x="159" y="103"/>
                    <a:pt x="159" y="103"/>
                    <a:pt x="159" y="103"/>
                  </a:cubicBezTo>
                  <a:cubicBezTo>
                    <a:pt x="159" y="82"/>
                    <a:pt x="156" y="63"/>
                    <a:pt x="150" y="48"/>
                  </a:cubicBezTo>
                  <a:cubicBezTo>
                    <a:pt x="144" y="32"/>
                    <a:pt x="135" y="21"/>
                    <a:pt x="124" y="13"/>
                  </a:cubicBezTo>
                  <a:close/>
                  <a:moveTo>
                    <a:pt x="37" y="85"/>
                  </a:moveTo>
                  <a:cubicBezTo>
                    <a:pt x="37" y="70"/>
                    <a:pt x="41" y="58"/>
                    <a:pt x="48" y="49"/>
                  </a:cubicBezTo>
                  <a:cubicBezTo>
                    <a:pt x="56" y="40"/>
                    <a:pt x="67" y="35"/>
                    <a:pt x="82" y="35"/>
                  </a:cubicBezTo>
                  <a:cubicBezTo>
                    <a:pt x="94" y="35"/>
                    <a:pt x="103" y="39"/>
                    <a:pt x="110" y="48"/>
                  </a:cubicBezTo>
                  <a:cubicBezTo>
                    <a:pt x="117" y="57"/>
                    <a:pt x="121" y="69"/>
                    <a:pt x="123" y="85"/>
                  </a:cubicBezTo>
                  <a:lnTo>
                    <a:pt x="37" y="85"/>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16"/>
            <p:cNvSpPr>
              <a:spLocks/>
            </p:cNvSpPr>
            <p:nvPr/>
          </p:nvSpPr>
          <p:spPr bwMode="auto">
            <a:xfrm>
              <a:off x="6932737" y="-417570"/>
              <a:ext cx="673100" cy="495300"/>
            </a:xfrm>
            <a:custGeom>
              <a:avLst/>
              <a:gdLst>
                <a:gd name="T0" fmla="*/ 240 w 271"/>
                <a:gd name="T1" fmla="*/ 10 h 198"/>
                <a:gd name="T2" fmla="*/ 205 w 271"/>
                <a:gd name="T3" fmla="*/ 0 h 198"/>
                <a:gd name="T4" fmla="*/ 171 w 271"/>
                <a:gd name="T5" fmla="*/ 11 h 198"/>
                <a:gd name="T6" fmla="*/ 148 w 271"/>
                <a:gd name="T7" fmla="*/ 39 h 198"/>
                <a:gd name="T8" fmla="*/ 147 w 271"/>
                <a:gd name="T9" fmla="*/ 37 h 198"/>
                <a:gd name="T10" fmla="*/ 125 w 271"/>
                <a:gd name="T11" fmla="*/ 10 h 198"/>
                <a:gd name="T12" fmla="*/ 90 w 271"/>
                <a:gd name="T13" fmla="*/ 0 h 198"/>
                <a:gd name="T14" fmla="*/ 58 w 271"/>
                <a:gd name="T15" fmla="*/ 10 h 198"/>
                <a:gd name="T16" fmla="*/ 38 w 271"/>
                <a:gd name="T17" fmla="*/ 31 h 198"/>
                <a:gd name="T18" fmla="*/ 38 w 271"/>
                <a:gd name="T19" fmla="*/ 3 h 198"/>
                <a:gd name="T20" fmla="*/ 0 w 271"/>
                <a:gd name="T21" fmla="*/ 3 h 198"/>
                <a:gd name="T22" fmla="*/ 0 w 271"/>
                <a:gd name="T23" fmla="*/ 198 h 198"/>
                <a:gd name="T24" fmla="*/ 38 w 271"/>
                <a:gd name="T25" fmla="*/ 198 h 198"/>
                <a:gd name="T26" fmla="*/ 38 w 271"/>
                <a:gd name="T27" fmla="*/ 75 h 198"/>
                <a:gd name="T28" fmla="*/ 48 w 271"/>
                <a:gd name="T29" fmla="*/ 47 h 198"/>
                <a:gd name="T30" fmla="*/ 77 w 271"/>
                <a:gd name="T31" fmla="*/ 37 h 198"/>
                <a:gd name="T32" fmla="*/ 106 w 271"/>
                <a:gd name="T33" fmla="*/ 48 h 198"/>
                <a:gd name="T34" fmla="*/ 116 w 271"/>
                <a:gd name="T35" fmla="*/ 80 h 198"/>
                <a:gd name="T36" fmla="*/ 116 w 271"/>
                <a:gd name="T37" fmla="*/ 198 h 198"/>
                <a:gd name="T38" fmla="*/ 155 w 271"/>
                <a:gd name="T39" fmla="*/ 198 h 198"/>
                <a:gd name="T40" fmla="*/ 155 w 271"/>
                <a:gd name="T41" fmla="*/ 80 h 198"/>
                <a:gd name="T42" fmla="*/ 154 w 271"/>
                <a:gd name="T43" fmla="*/ 78 h 198"/>
                <a:gd name="T44" fmla="*/ 155 w 271"/>
                <a:gd name="T45" fmla="*/ 78 h 198"/>
                <a:gd name="T46" fmla="*/ 164 w 271"/>
                <a:gd name="T47" fmla="*/ 48 h 198"/>
                <a:gd name="T48" fmla="*/ 192 w 271"/>
                <a:gd name="T49" fmla="*/ 37 h 198"/>
                <a:gd name="T50" fmla="*/ 222 w 271"/>
                <a:gd name="T51" fmla="*/ 48 h 198"/>
                <a:gd name="T52" fmla="*/ 233 w 271"/>
                <a:gd name="T53" fmla="*/ 80 h 198"/>
                <a:gd name="T54" fmla="*/ 233 w 271"/>
                <a:gd name="T55" fmla="*/ 198 h 198"/>
                <a:gd name="T56" fmla="*/ 271 w 271"/>
                <a:gd name="T57" fmla="*/ 198 h 198"/>
                <a:gd name="T58" fmla="*/ 271 w 271"/>
                <a:gd name="T59" fmla="*/ 80 h 198"/>
                <a:gd name="T60" fmla="*/ 263 w 271"/>
                <a:gd name="T61" fmla="*/ 37 h 198"/>
                <a:gd name="T62" fmla="*/ 240 w 271"/>
                <a:gd name="T63" fmla="*/ 1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1" h="198">
                  <a:moveTo>
                    <a:pt x="240" y="10"/>
                  </a:moveTo>
                  <a:cubicBezTo>
                    <a:pt x="231" y="3"/>
                    <a:pt x="219" y="0"/>
                    <a:pt x="205" y="0"/>
                  </a:cubicBezTo>
                  <a:cubicBezTo>
                    <a:pt x="192" y="0"/>
                    <a:pt x="181" y="4"/>
                    <a:pt x="171" y="11"/>
                  </a:cubicBezTo>
                  <a:cubicBezTo>
                    <a:pt x="162" y="18"/>
                    <a:pt x="154" y="27"/>
                    <a:pt x="148" y="39"/>
                  </a:cubicBezTo>
                  <a:cubicBezTo>
                    <a:pt x="147" y="39"/>
                    <a:pt x="147" y="38"/>
                    <a:pt x="147" y="37"/>
                  </a:cubicBezTo>
                  <a:cubicBezTo>
                    <a:pt x="142" y="25"/>
                    <a:pt x="135" y="16"/>
                    <a:pt x="125" y="10"/>
                  </a:cubicBezTo>
                  <a:cubicBezTo>
                    <a:pt x="115" y="3"/>
                    <a:pt x="104" y="0"/>
                    <a:pt x="90" y="0"/>
                  </a:cubicBezTo>
                  <a:cubicBezTo>
                    <a:pt x="78" y="0"/>
                    <a:pt x="67" y="4"/>
                    <a:pt x="58" y="10"/>
                  </a:cubicBezTo>
                  <a:cubicBezTo>
                    <a:pt x="50" y="15"/>
                    <a:pt x="44" y="22"/>
                    <a:pt x="38" y="31"/>
                  </a:cubicBezTo>
                  <a:cubicBezTo>
                    <a:pt x="38" y="3"/>
                    <a:pt x="38" y="3"/>
                    <a:pt x="38" y="3"/>
                  </a:cubicBezTo>
                  <a:cubicBezTo>
                    <a:pt x="0" y="3"/>
                    <a:pt x="0" y="3"/>
                    <a:pt x="0" y="3"/>
                  </a:cubicBezTo>
                  <a:cubicBezTo>
                    <a:pt x="0" y="198"/>
                    <a:pt x="0" y="198"/>
                    <a:pt x="0" y="198"/>
                  </a:cubicBezTo>
                  <a:cubicBezTo>
                    <a:pt x="38" y="198"/>
                    <a:pt x="38" y="198"/>
                    <a:pt x="38" y="198"/>
                  </a:cubicBezTo>
                  <a:cubicBezTo>
                    <a:pt x="38" y="75"/>
                    <a:pt x="38" y="75"/>
                    <a:pt x="38" y="75"/>
                  </a:cubicBezTo>
                  <a:cubicBezTo>
                    <a:pt x="38" y="63"/>
                    <a:pt x="42" y="53"/>
                    <a:pt x="48" y="47"/>
                  </a:cubicBezTo>
                  <a:cubicBezTo>
                    <a:pt x="55" y="40"/>
                    <a:pt x="65" y="37"/>
                    <a:pt x="77" y="37"/>
                  </a:cubicBezTo>
                  <a:cubicBezTo>
                    <a:pt x="90" y="37"/>
                    <a:pt x="99" y="41"/>
                    <a:pt x="106" y="48"/>
                  </a:cubicBezTo>
                  <a:cubicBezTo>
                    <a:pt x="113" y="56"/>
                    <a:pt x="116" y="66"/>
                    <a:pt x="116" y="80"/>
                  </a:cubicBezTo>
                  <a:cubicBezTo>
                    <a:pt x="116" y="198"/>
                    <a:pt x="116" y="198"/>
                    <a:pt x="116" y="198"/>
                  </a:cubicBezTo>
                  <a:cubicBezTo>
                    <a:pt x="155" y="198"/>
                    <a:pt x="155" y="198"/>
                    <a:pt x="155" y="198"/>
                  </a:cubicBezTo>
                  <a:cubicBezTo>
                    <a:pt x="155" y="80"/>
                    <a:pt x="155" y="80"/>
                    <a:pt x="155" y="80"/>
                  </a:cubicBezTo>
                  <a:cubicBezTo>
                    <a:pt x="155" y="79"/>
                    <a:pt x="154" y="78"/>
                    <a:pt x="154" y="78"/>
                  </a:cubicBezTo>
                  <a:cubicBezTo>
                    <a:pt x="155" y="78"/>
                    <a:pt x="155" y="78"/>
                    <a:pt x="155" y="78"/>
                  </a:cubicBezTo>
                  <a:cubicBezTo>
                    <a:pt x="155" y="65"/>
                    <a:pt x="158" y="55"/>
                    <a:pt x="164" y="48"/>
                  </a:cubicBezTo>
                  <a:cubicBezTo>
                    <a:pt x="171" y="40"/>
                    <a:pt x="180" y="37"/>
                    <a:pt x="192" y="37"/>
                  </a:cubicBezTo>
                  <a:cubicBezTo>
                    <a:pt x="205" y="37"/>
                    <a:pt x="215" y="41"/>
                    <a:pt x="222" y="48"/>
                  </a:cubicBezTo>
                  <a:cubicBezTo>
                    <a:pt x="229" y="56"/>
                    <a:pt x="233" y="66"/>
                    <a:pt x="233" y="80"/>
                  </a:cubicBezTo>
                  <a:cubicBezTo>
                    <a:pt x="233" y="198"/>
                    <a:pt x="233" y="198"/>
                    <a:pt x="233" y="198"/>
                  </a:cubicBezTo>
                  <a:cubicBezTo>
                    <a:pt x="271" y="198"/>
                    <a:pt x="271" y="198"/>
                    <a:pt x="271" y="198"/>
                  </a:cubicBezTo>
                  <a:cubicBezTo>
                    <a:pt x="271" y="80"/>
                    <a:pt x="271" y="80"/>
                    <a:pt x="271" y="80"/>
                  </a:cubicBezTo>
                  <a:cubicBezTo>
                    <a:pt x="271" y="63"/>
                    <a:pt x="268" y="49"/>
                    <a:pt x="263" y="37"/>
                  </a:cubicBezTo>
                  <a:cubicBezTo>
                    <a:pt x="258" y="25"/>
                    <a:pt x="250" y="16"/>
                    <a:pt x="240" y="10"/>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17"/>
            <p:cNvSpPr>
              <a:spLocks noEditPoints="1"/>
            </p:cNvSpPr>
            <p:nvPr/>
          </p:nvSpPr>
          <p:spPr bwMode="auto">
            <a:xfrm>
              <a:off x="7851900" y="-417570"/>
              <a:ext cx="393700" cy="503238"/>
            </a:xfrm>
            <a:custGeom>
              <a:avLst/>
              <a:gdLst>
                <a:gd name="T0" fmla="*/ 124 w 159"/>
                <a:gd name="T1" fmla="*/ 13 h 201"/>
                <a:gd name="T2" fmla="*/ 82 w 159"/>
                <a:gd name="T3" fmla="*/ 0 h 201"/>
                <a:gd name="T4" fmla="*/ 38 w 159"/>
                <a:gd name="T5" fmla="*/ 11 h 201"/>
                <a:gd name="T6" fmla="*/ 9 w 159"/>
                <a:gd name="T7" fmla="*/ 42 h 201"/>
                <a:gd name="T8" fmla="*/ 0 w 159"/>
                <a:gd name="T9" fmla="*/ 92 h 201"/>
                <a:gd name="T10" fmla="*/ 0 w 159"/>
                <a:gd name="T11" fmla="*/ 114 h 201"/>
                <a:gd name="T12" fmla="*/ 10 w 159"/>
                <a:gd name="T13" fmla="*/ 161 h 201"/>
                <a:gd name="T14" fmla="*/ 39 w 159"/>
                <a:gd name="T15" fmla="*/ 191 h 201"/>
                <a:gd name="T16" fmla="*/ 58 w 159"/>
                <a:gd name="T17" fmla="*/ 201 h 201"/>
                <a:gd name="T18" fmla="*/ 85 w 159"/>
                <a:gd name="T19" fmla="*/ 201 h 201"/>
                <a:gd name="T20" fmla="*/ 121 w 159"/>
                <a:gd name="T21" fmla="*/ 193 h 201"/>
                <a:gd name="T22" fmla="*/ 154 w 159"/>
                <a:gd name="T23" fmla="*/ 172 h 201"/>
                <a:gd name="T24" fmla="*/ 129 w 159"/>
                <a:gd name="T25" fmla="*/ 147 h 201"/>
                <a:gd name="T26" fmla="*/ 108 w 159"/>
                <a:gd name="T27" fmla="*/ 160 h 201"/>
                <a:gd name="T28" fmla="*/ 85 w 159"/>
                <a:gd name="T29" fmla="*/ 164 h 201"/>
                <a:gd name="T30" fmla="*/ 49 w 159"/>
                <a:gd name="T31" fmla="*/ 152 h 201"/>
                <a:gd name="T32" fmla="*/ 36 w 159"/>
                <a:gd name="T33" fmla="*/ 116 h 201"/>
                <a:gd name="T34" fmla="*/ 159 w 159"/>
                <a:gd name="T35" fmla="*/ 116 h 201"/>
                <a:gd name="T36" fmla="*/ 159 w 159"/>
                <a:gd name="T37" fmla="*/ 103 h 201"/>
                <a:gd name="T38" fmla="*/ 150 w 159"/>
                <a:gd name="T39" fmla="*/ 48 h 201"/>
                <a:gd name="T40" fmla="*/ 124 w 159"/>
                <a:gd name="T41" fmla="*/ 13 h 201"/>
                <a:gd name="T42" fmla="*/ 37 w 159"/>
                <a:gd name="T43" fmla="*/ 85 h 201"/>
                <a:gd name="T44" fmla="*/ 48 w 159"/>
                <a:gd name="T45" fmla="*/ 49 h 201"/>
                <a:gd name="T46" fmla="*/ 82 w 159"/>
                <a:gd name="T47" fmla="*/ 35 h 201"/>
                <a:gd name="T48" fmla="*/ 110 w 159"/>
                <a:gd name="T49" fmla="*/ 48 h 201"/>
                <a:gd name="T50" fmla="*/ 123 w 159"/>
                <a:gd name="T51" fmla="*/ 85 h 201"/>
                <a:gd name="T52" fmla="*/ 37 w 159"/>
                <a:gd name="T53" fmla="*/ 85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9" h="201">
                  <a:moveTo>
                    <a:pt x="124" y="13"/>
                  </a:moveTo>
                  <a:cubicBezTo>
                    <a:pt x="112" y="4"/>
                    <a:pt x="98" y="0"/>
                    <a:pt x="82" y="0"/>
                  </a:cubicBezTo>
                  <a:cubicBezTo>
                    <a:pt x="65" y="0"/>
                    <a:pt x="50" y="4"/>
                    <a:pt x="38" y="11"/>
                  </a:cubicBezTo>
                  <a:cubicBezTo>
                    <a:pt x="25" y="18"/>
                    <a:pt x="16" y="29"/>
                    <a:pt x="9" y="42"/>
                  </a:cubicBezTo>
                  <a:cubicBezTo>
                    <a:pt x="3" y="56"/>
                    <a:pt x="0" y="72"/>
                    <a:pt x="0" y="92"/>
                  </a:cubicBezTo>
                  <a:cubicBezTo>
                    <a:pt x="0" y="114"/>
                    <a:pt x="0" y="114"/>
                    <a:pt x="0" y="114"/>
                  </a:cubicBezTo>
                  <a:cubicBezTo>
                    <a:pt x="0" y="132"/>
                    <a:pt x="3" y="148"/>
                    <a:pt x="10" y="161"/>
                  </a:cubicBezTo>
                  <a:cubicBezTo>
                    <a:pt x="17" y="174"/>
                    <a:pt x="26" y="184"/>
                    <a:pt x="39" y="191"/>
                  </a:cubicBezTo>
                  <a:cubicBezTo>
                    <a:pt x="52" y="198"/>
                    <a:pt x="58" y="201"/>
                    <a:pt x="58" y="201"/>
                  </a:cubicBezTo>
                  <a:cubicBezTo>
                    <a:pt x="58" y="201"/>
                    <a:pt x="67" y="201"/>
                    <a:pt x="85" y="201"/>
                  </a:cubicBezTo>
                  <a:cubicBezTo>
                    <a:pt x="97" y="201"/>
                    <a:pt x="109" y="198"/>
                    <a:pt x="121" y="193"/>
                  </a:cubicBezTo>
                  <a:cubicBezTo>
                    <a:pt x="133" y="188"/>
                    <a:pt x="144" y="181"/>
                    <a:pt x="154" y="172"/>
                  </a:cubicBezTo>
                  <a:cubicBezTo>
                    <a:pt x="129" y="147"/>
                    <a:pt x="129" y="147"/>
                    <a:pt x="129" y="147"/>
                  </a:cubicBezTo>
                  <a:cubicBezTo>
                    <a:pt x="123" y="152"/>
                    <a:pt x="116" y="157"/>
                    <a:pt x="108" y="160"/>
                  </a:cubicBezTo>
                  <a:cubicBezTo>
                    <a:pt x="101" y="163"/>
                    <a:pt x="93" y="164"/>
                    <a:pt x="85" y="164"/>
                  </a:cubicBezTo>
                  <a:cubicBezTo>
                    <a:pt x="70" y="164"/>
                    <a:pt x="57" y="160"/>
                    <a:pt x="49" y="152"/>
                  </a:cubicBezTo>
                  <a:cubicBezTo>
                    <a:pt x="41" y="143"/>
                    <a:pt x="37" y="131"/>
                    <a:pt x="36" y="116"/>
                  </a:cubicBezTo>
                  <a:cubicBezTo>
                    <a:pt x="159" y="116"/>
                    <a:pt x="159" y="116"/>
                    <a:pt x="159" y="116"/>
                  </a:cubicBezTo>
                  <a:cubicBezTo>
                    <a:pt x="159" y="103"/>
                    <a:pt x="159" y="103"/>
                    <a:pt x="159" y="103"/>
                  </a:cubicBezTo>
                  <a:cubicBezTo>
                    <a:pt x="159" y="82"/>
                    <a:pt x="156" y="63"/>
                    <a:pt x="150" y="48"/>
                  </a:cubicBezTo>
                  <a:cubicBezTo>
                    <a:pt x="144" y="32"/>
                    <a:pt x="135" y="21"/>
                    <a:pt x="124" y="13"/>
                  </a:cubicBezTo>
                  <a:close/>
                  <a:moveTo>
                    <a:pt x="37" y="85"/>
                  </a:moveTo>
                  <a:cubicBezTo>
                    <a:pt x="37" y="70"/>
                    <a:pt x="41" y="58"/>
                    <a:pt x="48" y="49"/>
                  </a:cubicBezTo>
                  <a:cubicBezTo>
                    <a:pt x="56" y="40"/>
                    <a:pt x="67" y="35"/>
                    <a:pt x="82" y="35"/>
                  </a:cubicBezTo>
                  <a:cubicBezTo>
                    <a:pt x="94" y="35"/>
                    <a:pt x="103" y="39"/>
                    <a:pt x="110" y="48"/>
                  </a:cubicBezTo>
                  <a:cubicBezTo>
                    <a:pt x="117" y="57"/>
                    <a:pt x="121" y="69"/>
                    <a:pt x="123" y="85"/>
                  </a:cubicBezTo>
                  <a:lnTo>
                    <a:pt x="37" y="85"/>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9" name="Freeform 18"/>
            <p:cNvSpPr>
              <a:spLocks/>
            </p:cNvSpPr>
            <p:nvPr/>
          </p:nvSpPr>
          <p:spPr bwMode="auto">
            <a:xfrm>
              <a:off x="8491662" y="-417570"/>
              <a:ext cx="387350" cy="495300"/>
            </a:xfrm>
            <a:custGeom>
              <a:avLst/>
              <a:gdLst>
                <a:gd name="T0" fmla="*/ 90 w 156"/>
                <a:gd name="T1" fmla="*/ 0 h 198"/>
                <a:gd name="T2" fmla="*/ 58 w 156"/>
                <a:gd name="T3" fmla="*/ 10 h 198"/>
                <a:gd name="T4" fmla="*/ 38 w 156"/>
                <a:gd name="T5" fmla="*/ 31 h 198"/>
                <a:gd name="T6" fmla="*/ 38 w 156"/>
                <a:gd name="T7" fmla="*/ 3 h 198"/>
                <a:gd name="T8" fmla="*/ 0 w 156"/>
                <a:gd name="T9" fmla="*/ 3 h 198"/>
                <a:gd name="T10" fmla="*/ 0 w 156"/>
                <a:gd name="T11" fmla="*/ 198 h 198"/>
                <a:gd name="T12" fmla="*/ 38 w 156"/>
                <a:gd name="T13" fmla="*/ 198 h 198"/>
                <a:gd name="T14" fmla="*/ 38 w 156"/>
                <a:gd name="T15" fmla="*/ 75 h 198"/>
                <a:gd name="T16" fmla="*/ 48 w 156"/>
                <a:gd name="T17" fmla="*/ 47 h 198"/>
                <a:gd name="T18" fmla="*/ 77 w 156"/>
                <a:gd name="T19" fmla="*/ 37 h 198"/>
                <a:gd name="T20" fmla="*/ 107 w 156"/>
                <a:gd name="T21" fmla="*/ 48 h 198"/>
                <a:gd name="T22" fmla="*/ 118 w 156"/>
                <a:gd name="T23" fmla="*/ 80 h 198"/>
                <a:gd name="T24" fmla="*/ 118 w 156"/>
                <a:gd name="T25" fmla="*/ 198 h 198"/>
                <a:gd name="T26" fmla="*/ 156 w 156"/>
                <a:gd name="T27" fmla="*/ 198 h 198"/>
                <a:gd name="T28" fmla="*/ 156 w 156"/>
                <a:gd name="T29" fmla="*/ 80 h 198"/>
                <a:gd name="T30" fmla="*/ 139 w 156"/>
                <a:gd name="T31" fmla="*/ 21 h 198"/>
                <a:gd name="T32" fmla="*/ 90 w 156"/>
                <a:gd name="T33"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198">
                  <a:moveTo>
                    <a:pt x="90" y="0"/>
                  </a:moveTo>
                  <a:cubicBezTo>
                    <a:pt x="78" y="0"/>
                    <a:pt x="67" y="4"/>
                    <a:pt x="58" y="10"/>
                  </a:cubicBezTo>
                  <a:cubicBezTo>
                    <a:pt x="50" y="15"/>
                    <a:pt x="44" y="22"/>
                    <a:pt x="38" y="31"/>
                  </a:cubicBezTo>
                  <a:cubicBezTo>
                    <a:pt x="38" y="3"/>
                    <a:pt x="38" y="3"/>
                    <a:pt x="38" y="3"/>
                  </a:cubicBezTo>
                  <a:cubicBezTo>
                    <a:pt x="0" y="3"/>
                    <a:pt x="0" y="3"/>
                    <a:pt x="0" y="3"/>
                  </a:cubicBezTo>
                  <a:cubicBezTo>
                    <a:pt x="0" y="198"/>
                    <a:pt x="0" y="198"/>
                    <a:pt x="0" y="198"/>
                  </a:cubicBezTo>
                  <a:cubicBezTo>
                    <a:pt x="38" y="198"/>
                    <a:pt x="38" y="198"/>
                    <a:pt x="38" y="198"/>
                  </a:cubicBezTo>
                  <a:cubicBezTo>
                    <a:pt x="38" y="75"/>
                    <a:pt x="38" y="75"/>
                    <a:pt x="38" y="75"/>
                  </a:cubicBezTo>
                  <a:cubicBezTo>
                    <a:pt x="38" y="63"/>
                    <a:pt x="41" y="53"/>
                    <a:pt x="48" y="47"/>
                  </a:cubicBezTo>
                  <a:cubicBezTo>
                    <a:pt x="55" y="40"/>
                    <a:pt x="65" y="37"/>
                    <a:pt x="77" y="37"/>
                  </a:cubicBezTo>
                  <a:cubicBezTo>
                    <a:pt x="90" y="37"/>
                    <a:pt x="100" y="41"/>
                    <a:pt x="107" y="48"/>
                  </a:cubicBezTo>
                  <a:cubicBezTo>
                    <a:pt x="115" y="56"/>
                    <a:pt x="118" y="66"/>
                    <a:pt x="118" y="80"/>
                  </a:cubicBezTo>
                  <a:cubicBezTo>
                    <a:pt x="118" y="198"/>
                    <a:pt x="118" y="198"/>
                    <a:pt x="118" y="198"/>
                  </a:cubicBezTo>
                  <a:cubicBezTo>
                    <a:pt x="156" y="198"/>
                    <a:pt x="156" y="198"/>
                    <a:pt x="156" y="198"/>
                  </a:cubicBezTo>
                  <a:cubicBezTo>
                    <a:pt x="156" y="80"/>
                    <a:pt x="156" y="80"/>
                    <a:pt x="156" y="80"/>
                  </a:cubicBezTo>
                  <a:cubicBezTo>
                    <a:pt x="156" y="54"/>
                    <a:pt x="151" y="35"/>
                    <a:pt x="139" y="21"/>
                  </a:cubicBezTo>
                  <a:cubicBezTo>
                    <a:pt x="127" y="7"/>
                    <a:pt x="111" y="0"/>
                    <a:pt x="90" y="0"/>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0" name="Freeform 19"/>
            <p:cNvSpPr>
              <a:spLocks/>
            </p:cNvSpPr>
            <p:nvPr/>
          </p:nvSpPr>
          <p:spPr bwMode="auto">
            <a:xfrm>
              <a:off x="9102850" y="-552507"/>
              <a:ext cx="217488" cy="633413"/>
            </a:xfrm>
            <a:custGeom>
              <a:avLst/>
              <a:gdLst>
                <a:gd name="T0" fmla="*/ 88 w 88"/>
                <a:gd name="T1" fmla="*/ 92 h 253"/>
                <a:gd name="T2" fmla="*/ 88 w 88"/>
                <a:gd name="T3" fmla="*/ 57 h 253"/>
                <a:gd name="T4" fmla="*/ 58 w 88"/>
                <a:gd name="T5" fmla="*/ 57 h 253"/>
                <a:gd name="T6" fmla="*/ 58 w 88"/>
                <a:gd name="T7" fmla="*/ 0 h 253"/>
                <a:gd name="T8" fmla="*/ 20 w 88"/>
                <a:gd name="T9" fmla="*/ 0 h 253"/>
                <a:gd name="T10" fmla="*/ 20 w 88"/>
                <a:gd name="T11" fmla="*/ 57 h 253"/>
                <a:gd name="T12" fmla="*/ 0 w 88"/>
                <a:gd name="T13" fmla="*/ 57 h 253"/>
                <a:gd name="T14" fmla="*/ 0 w 88"/>
                <a:gd name="T15" fmla="*/ 92 h 253"/>
                <a:gd name="T16" fmla="*/ 20 w 88"/>
                <a:gd name="T17" fmla="*/ 92 h 253"/>
                <a:gd name="T18" fmla="*/ 20 w 88"/>
                <a:gd name="T19" fmla="*/ 201 h 253"/>
                <a:gd name="T20" fmla="*/ 31 w 88"/>
                <a:gd name="T21" fmla="*/ 240 h 253"/>
                <a:gd name="T22" fmla="*/ 66 w 88"/>
                <a:gd name="T23" fmla="*/ 253 h 253"/>
                <a:gd name="T24" fmla="*/ 88 w 88"/>
                <a:gd name="T25" fmla="*/ 253 h 253"/>
                <a:gd name="T26" fmla="*/ 88 w 88"/>
                <a:gd name="T27" fmla="*/ 217 h 253"/>
                <a:gd name="T28" fmla="*/ 69 w 88"/>
                <a:gd name="T29" fmla="*/ 217 h 253"/>
                <a:gd name="T30" fmla="*/ 61 w 88"/>
                <a:gd name="T31" fmla="*/ 213 h 253"/>
                <a:gd name="T32" fmla="*/ 58 w 88"/>
                <a:gd name="T33" fmla="*/ 202 h 253"/>
                <a:gd name="T34" fmla="*/ 58 w 88"/>
                <a:gd name="T35" fmla="*/ 92 h 253"/>
                <a:gd name="T36" fmla="*/ 88 w 88"/>
                <a:gd name="T37" fmla="*/ 9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253">
                  <a:moveTo>
                    <a:pt x="88" y="92"/>
                  </a:moveTo>
                  <a:cubicBezTo>
                    <a:pt x="88" y="57"/>
                    <a:pt x="88" y="57"/>
                    <a:pt x="88" y="57"/>
                  </a:cubicBezTo>
                  <a:cubicBezTo>
                    <a:pt x="58" y="57"/>
                    <a:pt x="58" y="57"/>
                    <a:pt x="58" y="57"/>
                  </a:cubicBezTo>
                  <a:cubicBezTo>
                    <a:pt x="58" y="0"/>
                    <a:pt x="58" y="0"/>
                    <a:pt x="58" y="0"/>
                  </a:cubicBezTo>
                  <a:cubicBezTo>
                    <a:pt x="20" y="0"/>
                    <a:pt x="20" y="0"/>
                    <a:pt x="20" y="0"/>
                  </a:cubicBezTo>
                  <a:cubicBezTo>
                    <a:pt x="20" y="57"/>
                    <a:pt x="20" y="57"/>
                    <a:pt x="20" y="57"/>
                  </a:cubicBezTo>
                  <a:cubicBezTo>
                    <a:pt x="0" y="57"/>
                    <a:pt x="0" y="57"/>
                    <a:pt x="0" y="57"/>
                  </a:cubicBezTo>
                  <a:cubicBezTo>
                    <a:pt x="0" y="92"/>
                    <a:pt x="0" y="92"/>
                    <a:pt x="0" y="92"/>
                  </a:cubicBezTo>
                  <a:cubicBezTo>
                    <a:pt x="20" y="92"/>
                    <a:pt x="20" y="92"/>
                    <a:pt x="20" y="92"/>
                  </a:cubicBezTo>
                  <a:cubicBezTo>
                    <a:pt x="20" y="201"/>
                    <a:pt x="20" y="201"/>
                    <a:pt x="20" y="201"/>
                  </a:cubicBezTo>
                  <a:cubicBezTo>
                    <a:pt x="20" y="218"/>
                    <a:pt x="24" y="231"/>
                    <a:pt x="31" y="240"/>
                  </a:cubicBezTo>
                  <a:cubicBezTo>
                    <a:pt x="38" y="249"/>
                    <a:pt x="50" y="253"/>
                    <a:pt x="66" y="253"/>
                  </a:cubicBezTo>
                  <a:cubicBezTo>
                    <a:pt x="88" y="253"/>
                    <a:pt x="88" y="253"/>
                    <a:pt x="88" y="253"/>
                  </a:cubicBezTo>
                  <a:cubicBezTo>
                    <a:pt x="88" y="217"/>
                    <a:pt x="88" y="217"/>
                    <a:pt x="88" y="217"/>
                  </a:cubicBezTo>
                  <a:cubicBezTo>
                    <a:pt x="69" y="217"/>
                    <a:pt x="69" y="217"/>
                    <a:pt x="69" y="217"/>
                  </a:cubicBezTo>
                  <a:cubicBezTo>
                    <a:pt x="66" y="217"/>
                    <a:pt x="63" y="215"/>
                    <a:pt x="61" y="213"/>
                  </a:cubicBezTo>
                  <a:cubicBezTo>
                    <a:pt x="59" y="210"/>
                    <a:pt x="58" y="207"/>
                    <a:pt x="58" y="202"/>
                  </a:cubicBezTo>
                  <a:cubicBezTo>
                    <a:pt x="58" y="92"/>
                    <a:pt x="58" y="92"/>
                    <a:pt x="58" y="92"/>
                  </a:cubicBezTo>
                  <a:lnTo>
                    <a:pt x="88" y="92"/>
                  </a:ln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1010213615"/>
      </p:ext>
    </p:extLst>
  </p:cSld>
  <p:clrMapOvr>
    <a:masterClrMapping/>
  </p:clrMapOvr>
  <p:hf sldNum="0" hdr="0" ftr="0" dt="0"/>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表紙1(社名有)：LA_6（写真各自選定用）">
    <p:bg bwMode="gray">
      <p:bgPr>
        <a:solidFill>
          <a:schemeClr val="bg1"/>
        </a:solidFill>
        <a:effectLst/>
      </p:bgPr>
    </p:bg>
    <p:spTree>
      <p:nvGrpSpPr>
        <p:cNvPr id="1" name=""/>
        <p:cNvGrpSpPr/>
        <p:nvPr/>
      </p:nvGrpSpPr>
      <p:grpSpPr>
        <a:xfrm>
          <a:off x="0" y="0"/>
          <a:ext cx="0" cy="0"/>
          <a:chOff x="0" y="0"/>
          <a:chExt cx="0" cy="0"/>
        </a:xfrm>
      </p:grpSpPr>
      <p:sp>
        <p:nvSpPr>
          <p:cNvPr id="10"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28" name="バージョン"/>
          <p:cNvSpPr>
            <a:spLocks noGrp="1"/>
          </p:cNvSpPr>
          <p:nvPr>
            <p:ph type="body" sz="quarter" idx="13" hasCustomPrompt="1"/>
          </p:nvPr>
        </p:nvSpPr>
        <p:spPr bwMode="gray">
          <a:xfrm>
            <a:off x="4954075" y="6118213"/>
            <a:ext cx="4536000" cy="180000"/>
          </a:xfrm>
          <a:prstGeom prst="rect">
            <a:avLst/>
          </a:prstGeom>
        </p:spPr>
        <p:txBody>
          <a:bodyPr wrap="square" lIns="0" tIns="0" anchor="b" anchorCtr="0">
            <a:spAutoFit/>
          </a:bodyPr>
          <a:lstStyle>
            <a:lvl1pPr algn="r">
              <a:lnSpc>
                <a:spcPct val="100000"/>
              </a:lnSpc>
              <a:spcBef>
                <a:spcPts val="0"/>
              </a:spcBef>
              <a:spcAft>
                <a:spcPts val="0"/>
              </a:spcAft>
              <a:defRPr sz="800">
                <a:solidFill>
                  <a:schemeClr val="bg1">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ja-JP" dirty="0"/>
              <a:t>Ver. 20XXXXXX </a:t>
            </a:r>
            <a:r>
              <a:rPr lang="ja-JP" altLang="en-US" dirty="0"/>
              <a:t>または </a:t>
            </a:r>
            <a:r>
              <a:rPr lang="en-US" altLang="ja-JP" dirty="0" err="1"/>
              <a:t>Ver.XXX</a:t>
            </a:r>
            <a:endParaRPr lang="ja-JP" altLang="en-US" dirty="0"/>
          </a:p>
        </p:txBody>
      </p:sp>
      <p:sp>
        <p:nvSpPr>
          <p:cNvPr id="29" name="日付"/>
          <p:cNvSpPr>
            <a:spLocks noGrp="1"/>
          </p:cNvSpPr>
          <p:nvPr>
            <p:ph type="body" sz="quarter" idx="10" hasCustomPrompt="1"/>
          </p:nvPr>
        </p:nvSpPr>
        <p:spPr bwMode="gray">
          <a:xfrm>
            <a:off x="452999" y="6118213"/>
            <a:ext cx="4536000" cy="180000"/>
          </a:xfrm>
          <a:prstGeom prst="rect">
            <a:avLst/>
          </a:prstGeom>
        </p:spPr>
        <p:txBody>
          <a:bodyPr wrap="square" lIns="0" tIns="0" anchor="b" anchorCtr="0">
            <a:spAutoFit/>
          </a:bodyPr>
          <a:lstStyle>
            <a:lvl1pPr>
              <a:lnSpc>
                <a:spcPct val="100000"/>
              </a:lnSpc>
              <a:spcBef>
                <a:spcPts val="0"/>
              </a:spcBef>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ltLang="ja-JP" noProof="0" dirty="0"/>
              <a:t>20XX</a:t>
            </a:r>
            <a:r>
              <a:rPr lang="ja-JP" altLang="en-US" noProof="0" dirty="0"/>
              <a:t>年</a:t>
            </a:r>
            <a:r>
              <a:rPr lang="en-US" altLang="ja-JP" noProof="0" dirty="0"/>
              <a:t>X</a:t>
            </a:r>
            <a:r>
              <a:rPr lang="ja-JP" altLang="en-US" noProof="0" dirty="0"/>
              <a:t>月</a:t>
            </a:r>
            <a:r>
              <a:rPr lang="en-US" altLang="ja-JP" noProof="0" dirty="0"/>
              <a:t>X</a:t>
            </a:r>
            <a:r>
              <a:rPr lang="ja-JP" altLang="en-US" noProof="0" dirty="0"/>
              <a:t>日</a:t>
            </a:r>
          </a:p>
        </p:txBody>
      </p:sp>
      <p:sp>
        <p:nvSpPr>
          <p:cNvPr id="32" name="表紙サブタイトル"/>
          <p:cNvSpPr>
            <a:spLocks noGrp="1"/>
          </p:cNvSpPr>
          <p:nvPr>
            <p:ph type="subTitle" idx="1" hasCustomPrompt="1"/>
          </p:nvPr>
        </p:nvSpPr>
        <p:spPr bwMode="gray">
          <a:xfrm>
            <a:off x="452999" y="4980743"/>
            <a:ext cx="4536000" cy="307777"/>
          </a:xfrm>
          <a:prstGeom prst="rect">
            <a:avLst/>
          </a:prstGeom>
        </p:spPr>
        <p:txBody>
          <a:bodyPr lIns="0" tIns="0" rIns="0" bIns="0" anchor="t" anchorCtr="0">
            <a:noAutofit/>
          </a:bodyPr>
          <a:lstStyle>
            <a:lvl1pPr marL="0" indent="0" algn="l">
              <a:lnSpc>
                <a:spcPct val="100000"/>
              </a:lnSpc>
              <a:spcBef>
                <a:spcPts val="0"/>
              </a:spcBef>
              <a:spcAft>
                <a:spcPts val="0"/>
              </a:spcAft>
              <a:buNone/>
              <a:defRPr sz="2000">
                <a:solidFill>
                  <a:schemeClr val="tx1"/>
                </a:solidFill>
              </a:defRPr>
            </a:lvl1pPr>
            <a:lvl2pPr marL="495283" indent="0" algn="ctr">
              <a:buNone/>
              <a:defRPr sz="2167"/>
            </a:lvl2pPr>
            <a:lvl3pPr marL="990564" indent="0" algn="ctr">
              <a:buNone/>
              <a:defRPr sz="1950"/>
            </a:lvl3pPr>
            <a:lvl4pPr marL="1485846" indent="0" algn="ctr">
              <a:buNone/>
              <a:defRPr sz="1733"/>
            </a:lvl4pPr>
            <a:lvl5pPr marL="1981127" indent="0" algn="ctr">
              <a:buNone/>
              <a:defRPr sz="1733"/>
            </a:lvl5pPr>
            <a:lvl6pPr marL="2476410" indent="0" algn="ctr">
              <a:buNone/>
              <a:defRPr sz="1733"/>
            </a:lvl6pPr>
            <a:lvl7pPr marL="2971692" indent="0" algn="ctr">
              <a:buNone/>
              <a:defRPr sz="1733"/>
            </a:lvl7pPr>
            <a:lvl8pPr marL="3466973" indent="0" algn="ctr">
              <a:buNone/>
              <a:defRPr sz="1733"/>
            </a:lvl8pPr>
            <a:lvl9pPr marL="3962255" indent="0" algn="ctr">
              <a:buNone/>
              <a:defRPr sz="1733"/>
            </a:lvl9pPr>
          </a:lstStyle>
          <a:p>
            <a:r>
              <a:rPr lang="ja-JP" altLang="en-US" noProof="0" dirty="0"/>
              <a:t>表紙サブタイトル／</a:t>
            </a:r>
            <a:r>
              <a:rPr lang="en-US" altLang="ja-JP" noProof="0" dirty="0"/>
              <a:t>18pt</a:t>
            </a:r>
          </a:p>
        </p:txBody>
      </p:sp>
      <p:sp>
        <p:nvSpPr>
          <p:cNvPr id="33" name="表紙タイトル"/>
          <p:cNvSpPr>
            <a:spLocks noGrp="1"/>
          </p:cNvSpPr>
          <p:nvPr>
            <p:ph type="ctrTitle" hasCustomPrompt="1"/>
          </p:nvPr>
        </p:nvSpPr>
        <p:spPr bwMode="gray">
          <a:xfrm>
            <a:off x="452999" y="4068864"/>
            <a:ext cx="5894300" cy="909497"/>
          </a:xfrm>
          <a:prstGeom prst="rect">
            <a:avLst/>
          </a:prstGeom>
        </p:spPr>
        <p:txBody>
          <a:bodyPr lIns="0" rIns="0" anchor="b" anchorCtr="0">
            <a:noAutofit/>
          </a:bodyPr>
          <a:lstStyle>
            <a:lvl1pPr algn="l">
              <a:lnSpc>
                <a:spcPct val="100000"/>
              </a:lnSpc>
              <a:spcBef>
                <a:spcPts val="0"/>
              </a:spcBef>
              <a:spcAft>
                <a:spcPts val="0"/>
              </a:spcAft>
              <a:defRPr sz="2600" b="1" baseline="0">
                <a:solidFill>
                  <a:schemeClr val="tx1"/>
                </a:solidFill>
                <a:latin typeface="+mj-lt"/>
                <a:ea typeface="Arial" panose="020B0604020202020204" pitchFamily="34" charset="0"/>
                <a:cs typeface="Arial" panose="020B0604020202020204" pitchFamily="34" charset="0"/>
              </a:defRPr>
            </a:lvl1pPr>
          </a:lstStyle>
          <a:p>
            <a:r>
              <a:rPr lang="ja-JP" altLang="en-US" noProof="0" dirty="0"/>
              <a:t>表紙タイトル／</a:t>
            </a:r>
            <a:r>
              <a:rPr lang="en-US" altLang="ja-JP" noProof="0" dirty="0"/>
              <a:t>26pt </a:t>
            </a:r>
            <a:r>
              <a:rPr lang="ja-JP" altLang="en-US" noProof="0" dirty="0"/>
              <a:t>太字</a:t>
            </a:r>
            <a:br>
              <a:rPr lang="en-US" altLang="ja-JP" noProof="0" dirty="0"/>
            </a:br>
            <a:r>
              <a:rPr lang="ja-JP" altLang="en-US" noProof="0" dirty="0"/>
              <a:t>表紙タイトル／</a:t>
            </a:r>
            <a:r>
              <a:rPr lang="en-US" altLang="ja-JP" noProof="0" dirty="0"/>
              <a:t>26pt </a:t>
            </a:r>
            <a:r>
              <a:rPr lang="ja-JP" altLang="en-US" noProof="0" dirty="0"/>
              <a:t>太字</a:t>
            </a:r>
            <a:endParaRPr lang="en-US" noProof="0" dirty="0"/>
          </a:p>
        </p:txBody>
      </p:sp>
      <p:sp>
        <p:nvSpPr>
          <p:cNvPr id="27" name="正方形/長方形 26"/>
          <p:cNvSpPr/>
          <p:nvPr/>
        </p:nvSpPr>
        <p:spPr bwMode="gray">
          <a:xfrm>
            <a:off x="452761" y="502781"/>
            <a:ext cx="8999214" cy="2942888"/>
          </a:xfrm>
          <a:prstGeom prst="rect">
            <a:avLst/>
          </a:prstGeom>
          <a:solidFill>
            <a:schemeClr val="accent6"/>
          </a:solidFill>
          <a:ln w="28575" cap="rnd" algn="ctr">
            <a:noFill/>
            <a:round/>
            <a:headEnd/>
            <a:tailEnd/>
          </a:ln>
        </p:spPr>
        <p:txBody>
          <a:bodyPr wrap="square" lIns="36000" tIns="36000" rIns="36000" bIns="36000" rtlCol="0" anchor="ctr"/>
          <a:lstStyle/>
          <a:p>
            <a:pPr algn="ctr">
              <a:buFont typeface="Wingdings 2" pitchFamily="18" charset="2"/>
              <a:buNone/>
            </a:pPr>
            <a:endParaRPr kumimoji="1" lang="ja-JP" altLang="en-US" sz="1600" dirty="0"/>
          </a:p>
        </p:txBody>
      </p:sp>
      <p:sp>
        <p:nvSpPr>
          <p:cNvPr id="37" name="テキスト ボックス 36"/>
          <p:cNvSpPr txBox="1"/>
          <p:nvPr/>
        </p:nvSpPr>
        <p:spPr>
          <a:xfrm>
            <a:off x="3563221" y="1203598"/>
            <a:ext cx="2016224" cy="432048"/>
          </a:xfrm>
          <a:prstGeom prst="rect">
            <a:avLst/>
          </a:prstGeom>
          <a:noFill/>
          <a:ln>
            <a:noFill/>
          </a:ln>
        </p:spPr>
        <p:txBody>
          <a:bodyPr wrap="none" lIns="36000" tIns="36000" rIns="36000" bIns="36000" rtlCol="0" anchor="t" anchorCtr="0">
            <a:noAutofit/>
          </a:bodyPr>
          <a:lstStyle/>
          <a:p>
            <a:pPr algn="ctr">
              <a:spcBef>
                <a:spcPts val="0"/>
              </a:spcBef>
              <a:spcAft>
                <a:spcPts val="0"/>
              </a:spcAft>
              <a:buSzPct val="100000"/>
            </a:pPr>
            <a:r>
              <a:rPr kumimoji="1" lang="ja-JP" altLang="en-US" sz="1400" dirty="0">
                <a:solidFill>
                  <a:schemeClr val="bg1"/>
                </a:solidFill>
              </a:rPr>
              <a:t>表紙変更用</a:t>
            </a:r>
          </a:p>
        </p:txBody>
      </p:sp>
    </p:spTree>
    <p:extLst>
      <p:ext uri="{BB962C8B-B14F-4D97-AF65-F5344CB8AC3E}">
        <p14:creationId xmlns:p14="http://schemas.microsoft.com/office/powerpoint/2010/main" val="2179327388"/>
      </p:ext>
    </p:extLst>
  </p:cSld>
  <p:clrMapOvr>
    <a:masterClrMapping/>
  </p:clrMapOvr>
  <p:hf sldNum="0" hdr="0" ftr="0" dt="0"/>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LA転載・流用禁止">
    <p:bg bwMode="gray">
      <p:bgPr>
        <a:solidFill>
          <a:schemeClr val="bg1"/>
        </a:solidFill>
        <a:effectLst/>
      </p:bgPr>
    </p:bg>
    <p:spTree>
      <p:nvGrpSpPr>
        <p:cNvPr id="1" name=""/>
        <p:cNvGrpSpPr/>
        <p:nvPr/>
      </p:nvGrpSpPr>
      <p:grpSpPr>
        <a:xfrm>
          <a:off x="0" y="0"/>
          <a:ext cx="0" cy="0"/>
          <a:chOff x="0" y="0"/>
          <a:chExt cx="0" cy="0"/>
        </a:xfrm>
      </p:grpSpPr>
      <p:sp>
        <p:nvSpPr>
          <p:cNvPr id="9" name="正方形/長方形 8"/>
          <p:cNvSpPr/>
          <p:nvPr/>
        </p:nvSpPr>
        <p:spPr bwMode="gray">
          <a:xfrm>
            <a:off x="739775" y="6111722"/>
            <a:ext cx="8426450" cy="197598"/>
          </a:xfrm>
          <a:prstGeom prst="rect">
            <a:avLst/>
          </a:prstGeom>
          <a:noFill/>
        </p:spPr>
        <p:txBody>
          <a:bodyPr wrap="square" lIns="0" tIns="0" rIns="0" bIns="0" anchor="ctr">
            <a:noAutofit/>
          </a:bodyPr>
          <a:lstStyle/>
          <a:p>
            <a:pPr marL="0" indent="0" algn="l"/>
            <a:r>
              <a:rPr lang="en-US" altLang="ja-JP" sz="800" dirty="0"/>
              <a:t>* </a:t>
            </a:r>
            <a:r>
              <a:rPr lang="ja-JP" altLang="en-US" sz="800" dirty="0"/>
              <a:t>本テキストに記載されている社名、システム名、製品名などの固有名詞は、各社の商標または登録商標です。なお、本文および図表中において、必ずしも商標表示（ </a:t>
            </a:r>
            <a:r>
              <a:rPr lang="en-US" altLang="ja-JP" sz="800" dirty="0"/>
              <a:t>®</a:t>
            </a:r>
            <a:r>
              <a:rPr lang="ja-JP" altLang="en-US" sz="800" dirty="0" err="1"/>
              <a:t>、</a:t>
            </a:r>
            <a:r>
              <a:rPr lang="en-US" altLang="ja-JP" sz="800" dirty="0"/>
              <a:t>TM </a:t>
            </a:r>
            <a:r>
              <a:rPr lang="ja-JP" altLang="en-US" sz="800" dirty="0"/>
              <a:t>）は付記していません。</a:t>
            </a:r>
          </a:p>
        </p:txBody>
      </p:sp>
      <p:sp>
        <p:nvSpPr>
          <p:cNvPr id="10"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11" name="テキスト ボックス 10"/>
          <p:cNvSpPr txBox="1"/>
          <p:nvPr/>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grpSp>
        <p:nvGrpSpPr>
          <p:cNvPr id="12" name="グループ化 11"/>
          <p:cNvGrpSpPr/>
          <p:nvPr/>
        </p:nvGrpSpPr>
        <p:grpSpPr>
          <a:xfrm>
            <a:off x="644500" y="2060848"/>
            <a:ext cx="1908196" cy="1908196"/>
            <a:chOff x="644500" y="-1684615"/>
            <a:chExt cx="1908196" cy="1908196"/>
          </a:xfrm>
        </p:grpSpPr>
        <p:sp>
          <p:nvSpPr>
            <p:cNvPr id="13" name="Freeform 158"/>
            <p:cNvSpPr>
              <a:spLocks noEditPoints="1"/>
            </p:cNvSpPr>
            <p:nvPr/>
          </p:nvSpPr>
          <p:spPr bwMode="auto">
            <a:xfrm>
              <a:off x="1049311" y="-1142993"/>
              <a:ext cx="1098575" cy="824952"/>
            </a:xfrm>
            <a:custGeom>
              <a:avLst/>
              <a:gdLst>
                <a:gd name="T0" fmla="*/ 658 w 695"/>
                <a:gd name="T1" fmla="*/ 62 h 524"/>
                <a:gd name="T2" fmla="*/ 658 w 695"/>
                <a:gd name="T3" fmla="*/ 20 h 524"/>
                <a:gd name="T4" fmla="*/ 638 w 695"/>
                <a:gd name="T5" fmla="*/ 0 h 524"/>
                <a:gd name="T6" fmla="*/ 523 w 695"/>
                <a:gd name="T7" fmla="*/ 0 h 524"/>
                <a:gd name="T8" fmla="*/ 348 w 695"/>
                <a:gd name="T9" fmla="*/ 72 h 524"/>
                <a:gd name="T10" fmla="*/ 172 w 695"/>
                <a:gd name="T11" fmla="*/ 0 h 524"/>
                <a:gd name="T12" fmla="*/ 57 w 695"/>
                <a:gd name="T13" fmla="*/ 0 h 524"/>
                <a:gd name="T14" fmla="*/ 37 w 695"/>
                <a:gd name="T15" fmla="*/ 20 h 524"/>
                <a:gd name="T16" fmla="*/ 37 w 695"/>
                <a:gd name="T17" fmla="*/ 62 h 524"/>
                <a:gd name="T18" fmla="*/ 0 w 695"/>
                <a:gd name="T19" fmla="*/ 62 h 524"/>
                <a:gd name="T20" fmla="*/ 0 w 695"/>
                <a:gd name="T21" fmla="*/ 437 h 524"/>
                <a:gd name="T22" fmla="*/ 0 w 695"/>
                <a:gd name="T23" fmla="*/ 437 h 524"/>
                <a:gd name="T24" fmla="*/ 0 w 695"/>
                <a:gd name="T25" fmla="*/ 493 h 524"/>
                <a:gd name="T26" fmla="*/ 317 w 695"/>
                <a:gd name="T27" fmla="*/ 511 h 524"/>
                <a:gd name="T28" fmla="*/ 317 w 695"/>
                <a:gd name="T29" fmla="*/ 524 h 524"/>
                <a:gd name="T30" fmla="*/ 347 w 695"/>
                <a:gd name="T31" fmla="*/ 524 h 524"/>
                <a:gd name="T32" fmla="*/ 347 w 695"/>
                <a:gd name="T33" fmla="*/ 524 h 524"/>
                <a:gd name="T34" fmla="*/ 348 w 695"/>
                <a:gd name="T35" fmla="*/ 524 h 524"/>
                <a:gd name="T36" fmla="*/ 348 w 695"/>
                <a:gd name="T37" fmla="*/ 524 h 524"/>
                <a:gd name="T38" fmla="*/ 348 w 695"/>
                <a:gd name="T39" fmla="*/ 524 h 524"/>
                <a:gd name="T40" fmla="*/ 379 w 695"/>
                <a:gd name="T41" fmla="*/ 524 h 524"/>
                <a:gd name="T42" fmla="*/ 379 w 695"/>
                <a:gd name="T43" fmla="*/ 511 h 524"/>
                <a:gd name="T44" fmla="*/ 695 w 695"/>
                <a:gd name="T45" fmla="*/ 493 h 524"/>
                <a:gd name="T46" fmla="*/ 695 w 695"/>
                <a:gd name="T47" fmla="*/ 437 h 524"/>
                <a:gd name="T48" fmla="*/ 695 w 695"/>
                <a:gd name="T49" fmla="*/ 437 h 524"/>
                <a:gd name="T50" fmla="*/ 695 w 695"/>
                <a:gd name="T51" fmla="*/ 62 h 524"/>
                <a:gd name="T52" fmla="*/ 658 w 695"/>
                <a:gd name="T53" fmla="*/ 62 h 524"/>
                <a:gd name="T54" fmla="*/ 523 w 695"/>
                <a:gd name="T55" fmla="*/ 40 h 524"/>
                <a:gd name="T56" fmla="*/ 618 w 695"/>
                <a:gd name="T57" fmla="*/ 40 h 524"/>
                <a:gd name="T58" fmla="*/ 618 w 695"/>
                <a:gd name="T59" fmla="*/ 62 h 524"/>
                <a:gd name="T60" fmla="*/ 618 w 695"/>
                <a:gd name="T61" fmla="*/ 392 h 524"/>
                <a:gd name="T62" fmla="*/ 523 w 695"/>
                <a:gd name="T63" fmla="*/ 392 h 524"/>
                <a:gd name="T64" fmla="*/ 375 w 695"/>
                <a:gd name="T65" fmla="*/ 433 h 524"/>
                <a:gd name="T66" fmla="*/ 375 w 695"/>
                <a:gd name="T67" fmla="*/ 101 h 524"/>
                <a:gd name="T68" fmla="*/ 416 w 695"/>
                <a:gd name="T69" fmla="*/ 69 h 524"/>
                <a:gd name="T70" fmla="*/ 523 w 695"/>
                <a:gd name="T71" fmla="*/ 40 h 524"/>
                <a:gd name="T72" fmla="*/ 77 w 695"/>
                <a:gd name="T73" fmla="*/ 40 h 524"/>
                <a:gd name="T74" fmla="*/ 172 w 695"/>
                <a:gd name="T75" fmla="*/ 40 h 524"/>
                <a:gd name="T76" fmla="*/ 279 w 695"/>
                <a:gd name="T77" fmla="*/ 69 h 524"/>
                <a:gd name="T78" fmla="*/ 320 w 695"/>
                <a:gd name="T79" fmla="*/ 101 h 524"/>
                <a:gd name="T80" fmla="*/ 320 w 695"/>
                <a:gd name="T81" fmla="*/ 433 h 524"/>
                <a:gd name="T82" fmla="*/ 172 w 695"/>
                <a:gd name="T83" fmla="*/ 392 h 524"/>
                <a:gd name="T84" fmla="*/ 77 w 695"/>
                <a:gd name="T85" fmla="*/ 392 h 524"/>
                <a:gd name="T86" fmla="*/ 77 w 695"/>
                <a:gd name="T87" fmla="*/ 62 h 524"/>
                <a:gd name="T88" fmla="*/ 77 w 695"/>
                <a:gd name="T89" fmla="*/ 4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24">
                  <a:moveTo>
                    <a:pt x="658" y="62"/>
                  </a:moveTo>
                  <a:cubicBezTo>
                    <a:pt x="658" y="20"/>
                    <a:pt x="658" y="20"/>
                    <a:pt x="658" y="20"/>
                  </a:cubicBezTo>
                  <a:cubicBezTo>
                    <a:pt x="658" y="9"/>
                    <a:pt x="649" y="0"/>
                    <a:pt x="638" y="0"/>
                  </a:cubicBezTo>
                  <a:cubicBezTo>
                    <a:pt x="523" y="0"/>
                    <a:pt x="523" y="0"/>
                    <a:pt x="523" y="0"/>
                  </a:cubicBezTo>
                  <a:cubicBezTo>
                    <a:pt x="457" y="0"/>
                    <a:pt x="390" y="28"/>
                    <a:pt x="348" y="72"/>
                  </a:cubicBezTo>
                  <a:cubicBezTo>
                    <a:pt x="306" y="28"/>
                    <a:pt x="238" y="0"/>
                    <a:pt x="172" y="0"/>
                  </a:cubicBezTo>
                  <a:cubicBezTo>
                    <a:pt x="57" y="0"/>
                    <a:pt x="57" y="0"/>
                    <a:pt x="57" y="0"/>
                  </a:cubicBezTo>
                  <a:cubicBezTo>
                    <a:pt x="46" y="0"/>
                    <a:pt x="37" y="9"/>
                    <a:pt x="37" y="20"/>
                  </a:cubicBezTo>
                  <a:cubicBezTo>
                    <a:pt x="37" y="62"/>
                    <a:pt x="37" y="62"/>
                    <a:pt x="37" y="62"/>
                  </a:cubicBezTo>
                  <a:cubicBezTo>
                    <a:pt x="0" y="62"/>
                    <a:pt x="0" y="62"/>
                    <a:pt x="0" y="62"/>
                  </a:cubicBezTo>
                  <a:cubicBezTo>
                    <a:pt x="0" y="437"/>
                    <a:pt x="0" y="437"/>
                    <a:pt x="0" y="437"/>
                  </a:cubicBezTo>
                  <a:cubicBezTo>
                    <a:pt x="0" y="437"/>
                    <a:pt x="0" y="437"/>
                    <a:pt x="0" y="437"/>
                  </a:cubicBezTo>
                  <a:cubicBezTo>
                    <a:pt x="0" y="493"/>
                    <a:pt x="0" y="493"/>
                    <a:pt x="0" y="493"/>
                  </a:cubicBezTo>
                  <a:cubicBezTo>
                    <a:pt x="317" y="511"/>
                    <a:pt x="317" y="511"/>
                    <a:pt x="317" y="511"/>
                  </a:cubicBezTo>
                  <a:cubicBezTo>
                    <a:pt x="317" y="524"/>
                    <a:pt x="317" y="524"/>
                    <a:pt x="317" y="524"/>
                  </a:cubicBezTo>
                  <a:cubicBezTo>
                    <a:pt x="347" y="524"/>
                    <a:pt x="347" y="524"/>
                    <a:pt x="347" y="524"/>
                  </a:cubicBezTo>
                  <a:cubicBezTo>
                    <a:pt x="347" y="524"/>
                    <a:pt x="347" y="524"/>
                    <a:pt x="347" y="524"/>
                  </a:cubicBezTo>
                  <a:cubicBezTo>
                    <a:pt x="348" y="524"/>
                    <a:pt x="348" y="524"/>
                    <a:pt x="348" y="524"/>
                  </a:cubicBezTo>
                  <a:cubicBezTo>
                    <a:pt x="348" y="524"/>
                    <a:pt x="348" y="524"/>
                    <a:pt x="348" y="524"/>
                  </a:cubicBezTo>
                  <a:cubicBezTo>
                    <a:pt x="348" y="524"/>
                    <a:pt x="348" y="524"/>
                    <a:pt x="348" y="524"/>
                  </a:cubicBezTo>
                  <a:cubicBezTo>
                    <a:pt x="379" y="524"/>
                    <a:pt x="379" y="524"/>
                    <a:pt x="379" y="524"/>
                  </a:cubicBezTo>
                  <a:cubicBezTo>
                    <a:pt x="379" y="511"/>
                    <a:pt x="379" y="511"/>
                    <a:pt x="379" y="511"/>
                  </a:cubicBezTo>
                  <a:cubicBezTo>
                    <a:pt x="695" y="493"/>
                    <a:pt x="695" y="493"/>
                    <a:pt x="695" y="493"/>
                  </a:cubicBezTo>
                  <a:cubicBezTo>
                    <a:pt x="695" y="437"/>
                    <a:pt x="695" y="437"/>
                    <a:pt x="695" y="437"/>
                  </a:cubicBezTo>
                  <a:cubicBezTo>
                    <a:pt x="695" y="437"/>
                    <a:pt x="695" y="437"/>
                    <a:pt x="695" y="437"/>
                  </a:cubicBezTo>
                  <a:cubicBezTo>
                    <a:pt x="695" y="62"/>
                    <a:pt x="695" y="62"/>
                    <a:pt x="695" y="62"/>
                  </a:cubicBezTo>
                  <a:lnTo>
                    <a:pt x="658" y="62"/>
                  </a:lnTo>
                  <a:close/>
                  <a:moveTo>
                    <a:pt x="523" y="40"/>
                  </a:moveTo>
                  <a:cubicBezTo>
                    <a:pt x="618" y="40"/>
                    <a:pt x="618" y="40"/>
                    <a:pt x="618" y="40"/>
                  </a:cubicBezTo>
                  <a:cubicBezTo>
                    <a:pt x="618" y="62"/>
                    <a:pt x="618" y="62"/>
                    <a:pt x="618" y="62"/>
                  </a:cubicBezTo>
                  <a:cubicBezTo>
                    <a:pt x="618" y="392"/>
                    <a:pt x="618" y="392"/>
                    <a:pt x="618" y="392"/>
                  </a:cubicBezTo>
                  <a:cubicBezTo>
                    <a:pt x="523" y="392"/>
                    <a:pt x="523" y="392"/>
                    <a:pt x="523" y="392"/>
                  </a:cubicBezTo>
                  <a:cubicBezTo>
                    <a:pt x="466" y="392"/>
                    <a:pt x="414" y="407"/>
                    <a:pt x="375" y="433"/>
                  </a:cubicBezTo>
                  <a:cubicBezTo>
                    <a:pt x="375" y="101"/>
                    <a:pt x="375" y="101"/>
                    <a:pt x="375" y="101"/>
                  </a:cubicBezTo>
                  <a:cubicBezTo>
                    <a:pt x="386" y="89"/>
                    <a:pt x="400" y="78"/>
                    <a:pt x="416" y="69"/>
                  </a:cubicBezTo>
                  <a:cubicBezTo>
                    <a:pt x="447" y="51"/>
                    <a:pt x="486" y="40"/>
                    <a:pt x="523" y="40"/>
                  </a:cubicBezTo>
                  <a:close/>
                  <a:moveTo>
                    <a:pt x="77" y="40"/>
                  </a:moveTo>
                  <a:cubicBezTo>
                    <a:pt x="172" y="40"/>
                    <a:pt x="172" y="40"/>
                    <a:pt x="172" y="40"/>
                  </a:cubicBezTo>
                  <a:cubicBezTo>
                    <a:pt x="209" y="40"/>
                    <a:pt x="248" y="51"/>
                    <a:pt x="279" y="69"/>
                  </a:cubicBezTo>
                  <a:cubicBezTo>
                    <a:pt x="295" y="78"/>
                    <a:pt x="309" y="89"/>
                    <a:pt x="320" y="101"/>
                  </a:cubicBezTo>
                  <a:cubicBezTo>
                    <a:pt x="320" y="433"/>
                    <a:pt x="320" y="433"/>
                    <a:pt x="320" y="433"/>
                  </a:cubicBezTo>
                  <a:cubicBezTo>
                    <a:pt x="281" y="407"/>
                    <a:pt x="229" y="392"/>
                    <a:pt x="172" y="392"/>
                  </a:cubicBezTo>
                  <a:cubicBezTo>
                    <a:pt x="77" y="392"/>
                    <a:pt x="77" y="392"/>
                    <a:pt x="77" y="392"/>
                  </a:cubicBezTo>
                  <a:cubicBezTo>
                    <a:pt x="77" y="62"/>
                    <a:pt x="77" y="62"/>
                    <a:pt x="77" y="62"/>
                  </a:cubicBezTo>
                  <a:lnTo>
                    <a:pt x="77" y="4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ja-JP" altLang="en-US" dirty="0"/>
            </a:p>
          </p:txBody>
        </p:sp>
        <p:sp>
          <p:nvSpPr>
            <p:cNvPr id="14" name="禁止 13"/>
            <p:cNvSpPr/>
            <p:nvPr/>
          </p:nvSpPr>
          <p:spPr bwMode="gray">
            <a:xfrm>
              <a:off x="644500" y="-1684615"/>
              <a:ext cx="1908196" cy="1908196"/>
            </a:xfrm>
            <a:prstGeom prst="noSmoking">
              <a:avLst>
                <a:gd name="adj" fmla="val 11248"/>
              </a:avLst>
            </a:prstGeom>
            <a:solidFill>
              <a:schemeClr val="accent6"/>
            </a:solidFill>
            <a:ln w="28575">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800" dirty="0"/>
            </a:p>
          </p:txBody>
        </p:sp>
      </p:grpSp>
      <p:grpSp>
        <p:nvGrpSpPr>
          <p:cNvPr id="15" name="グループ化 14"/>
          <p:cNvGrpSpPr/>
          <p:nvPr/>
        </p:nvGrpSpPr>
        <p:grpSpPr>
          <a:xfrm>
            <a:off x="2817091" y="2126538"/>
            <a:ext cx="269999" cy="270596"/>
            <a:chOff x="3662387" y="915566"/>
            <a:chExt cx="719137" cy="720725"/>
          </a:xfrm>
        </p:grpSpPr>
        <p:sp>
          <p:nvSpPr>
            <p:cNvPr id="17" name="Freeform 20"/>
            <p:cNvSpPr>
              <a:spLocks/>
            </p:cNvSpPr>
            <p:nvPr/>
          </p:nvSpPr>
          <p:spPr bwMode="auto">
            <a:xfrm>
              <a:off x="3995762" y="1167979"/>
              <a:ext cx="52387" cy="147638"/>
            </a:xfrm>
            <a:custGeom>
              <a:avLst/>
              <a:gdLst>
                <a:gd name="T0" fmla="*/ 70 w 84"/>
                <a:gd name="T1" fmla="*/ 0 h 240"/>
                <a:gd name="T2" fmla="*/ 15 w 84"/>
                <a:gd name="T3" fmla="*/ 0 h 240"/>
                <a:gd name="T4" fmla="*/ 4 w 84"/>
                <a:gd name="T5" fmla="*/ 5 h 240"/>
                <a:gd name="T6" fmla="*/ 1 w 84"/>
                <a:gd name="T7" fmla="*/ 15 h 240"/>
                <a:gd name="T8" fmla="*/ 10 w 84"/>
                <a:gd name="T9" fmla="*/ 227 h 240"/>
                <a:gd name="T10" fmla="*/ 24 w 84"/>
                <a:gd name="T11" fmla="*/ 240 h 240"/>
                <a:gd name="T12" fmla="*/ 60 w 84"/>
                <a:gd name="T13" fmla="*/ 240 h 240"/>
                <a:gd name="T14" fmla="*/ 74 w 84"/>
                <a:gd name="T15" fmla="*/ 227 h 240"/>
                <a:gd name="T16" fmla="*/ 84 w 84"/>
                <a:gd name="T17" fmla="*/ 15 h 240"/>
                <a:gd name="T18" fmla="*/ 80 w 84"/>
                <a:gd name="T19" fmla="*/ 5 h 240"/>
                <a:gd name="T20" fmla="*/ 70 w 84"/>
                <a:gd name="T2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240">
                  <a:moveTo>
                    <a:pt x="70" y="0"/>
                  </a:moveTo>
                  <a:cubicBezTo>
                    <a:pt x="15" y="0"/>
                    <a:pt x="15" y="0"/>
                    <a:pt x="15" y="0"/>
                  </a:cubicBezTo>
                  <a:cubicBezTo>
                    <a:pt x="11" y="0"/>
                    <a:pt x="7" y="2"/>
                    <a:pt x="4" y="5"/>
                  </a:cubicBezTo>
                  <a:cubicBezTo>
                    <a:pt x="2" y="7"/>
                    <a:pt x="0" y="11"/>
                    <a:pt x="1" y="15"/>
                  </a:cubicBezTo>
                  <a:cubicBezTo>
                    <a:pt x="10" y="227"/>
                    <a:pt x="10" y="227"/>
                    <a:pt x="10" y="227"/>
                  </a:cubicBezTo>
                  <a:cubicBezTo>
                    <a:pt x="11" y="234"/>
                    <a:pt x="17" y="240"/>
                    <a:pt x="24" y="240"/>
                  </a:cubicBezTo>
                  <a:cubicBezTo>
                    <a:pt x="60" y="240"/>
                    <a:pt x="60" y="240"/>
                    <a:pt x="60" y="240"/>
                  </a:cubicBezTo>
                  <a:cubicBezTo>
                    <a:pt x="68" y="240"/>
                    <a:pt x="74" y="234"/>
                    <a:pt x="74" y="227"/>
                  </a:cubicBezTo>
                  <a:cubicBezTo>
                    <a:pt x="84" y="15"/>
                    <a:pt x="84" y="15"/>
                    <a:pt x="84" y="15"/>
                  </a:cubicBezTo>
                  <a:cubicBezTo>
                    <a:pt x="84" y="11"/>
                    <a:pt x="83" y="7"/>
                    <a:pt x="80" y="5"/>
                  </a:cubicBezTo>
                  <a:cubicBezTo>
                    <a:pt x="77" y="2"/>
                    <a:pt x="74" y="0"/>
                    <a:pt x="70" y="0"/>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dirty="0"/>
            </a:p>
          </p:txBody>
        </p:sp>
        <p:sp>
          <p:nvSpPr>
            <p:cNvPr id="18" name="Freeform 21"/>
            <p:cNvSpPr>
              <a:spLocks/>
            </p:cNvSpPr>
            <p:nvPr/>
          </p:nvSpPr>
          <p:spPr bwMode="auto">
            <a:xfrm>
              <a:off x="4002112" y="1345779"/>
              <a:ext cx="39687" cy="38100"/>
            </a:xfrm>
            <a:custGeom>
              <a:avLst/>
              <a:gdLst>
                <a:gd name="T0" fmla="*/ 50 w 64"/>
                <a:gd name="T1" fmla="*/ 0 h 64"/>
                <a:gd name="T2" fmla="*/ 14 w 64"/>
                <a:gd name="T3" fmla="*/ 0 h 64"/>
                <a:gd name="T4" fmla="*/ 0 w 64"/>
                <a:gd name="T5" fmla="*/ 14 h 64"/>
                <a:gd name="T6" fmla="*/ 0 w 64"/>
                <a:gd name="T7" fmla="*/ 50 h 64"/>
                <a:gd name="T8" fmla="*/ 14 w 64"/>
                <a:gd name="T9" fmla="*/ 64 h 64"/>
                <a:gd name="T10" fmla="*/ 50 w 64"/>
                <a:gd name="T11" fmla="*/ 64 h 64"/>
                <a:gd name="T12" fmla="*/ 64 w 64"/>
                <a:gd name="T13" fmla="*/ 50 h 64"/>
                <a:gd name="T14" fmla="*/ 64 w 64"/>
                <a:gd name="T15" fmla="*/ 14 h 64"/>
                <a:gd name="T16" fmla="*/ 50 w 64"/>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64">
                  <a:moveTo>
                    <a:pt x="50" y="0"/>
                  </a:moveTo>
                  <a:cubicBezTo>
                    <a:pt x="14" y="0"/>
                    <a:pt x="14" y="0"/>
                    <a:pt x="14" y="0"/>
                  </a:cubicBezTo>
                  <a:cubicBezTo>
                    <a:pt x="7" y="0"/>
                    <a:pt x="0" y="6"/>
                    <a:pt x="0" y="14"/>
                  </a:cubicBezTo>
                  <a:cubicBezTo>
                    <a:pt x="0" y="50"/>
                    <a:pt x="0" y="50"/>
                    <a:pt x="0" y="50"/>
                  </a:cubicBezTo>
                  <a:cubicBezTo>
                    <a:pt x="0" y="58"/>
                    <a:pt x="7" y="64"/>
                    <a:pt x="14" y="64"/>
                  </a:cubicBezTo>
                  <a:cubicBezTo>
                    <a:pt x="50" y="64"/>
                    <a:pt x="50" y="64"/>
                    <a:pt x="50" y="64"/>
                  </a:cubicBezTo>
                  <a:cubicBezTo>
                    <a:pt x="58" y="64"/>
                    <a:pt x="64" y="58"/>
                    <a:pt x="64" y="50"/>
                  </a:cubicBezTo>
                  <a:cubicBezTo>
                    <a:pt x="64" y="14"/>
                    <a:pt x="64" y="14"/>
                    <a:pt x="64" y="14"/>
                  </a:cubicBezTo>
                  <a:cubicBezTo>
                    <a:pt x="64" y="6"/>
                    <a:pt x="58" y="0"/>
                    <a:pt x="50" y="0"/>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dirty="0"/>
            </a:p>
          </p:txBody>
        </p:sp>
        <p:sp>
          <p:nvSpPr>
            <p:cNvPr id="19" name="Freeform 22"/>
            <p:cNvSpPr>
              <a:spLocks noEditPoints="1"/>
            </p:cNvSpPr>
            <p:nvPr/>
          </p:nvSpPr>
          <p:spPr bwMode="auto">
            <a:xfrm>
              <a:off x="3662387" y="915566"/>
              <a:ext cx="719137" cy="720725"/>
            </a:xfrm>
            <a:custGeom>
              <a:avLst/>
              <a:gdLst>
                <a:gd name="T0" fmla="*/ 587 w 1174"/>
                <a:gd name="T1" fmla="*/ 0 h 1174"/>
                <a:gd name="T2" fmla="*/ 0 w 1174"/>
                <a:gd name="T3" fmla="*/ 587 h 1174"/>
                <a:gd name="T4" fmla="*/ 587 w 1174"/>
                <a:gd name="T5" fmla="*/ 1174 h 1174"/>
                <a:gd name="T6" fmla="*/ 1174 w 1174"/>
                <a:gd name="T7" fmla="*/ 587 h 1174"/>
                <a:gd name="T8" fmla="*/ 587 w 1174"/>
                <a:gd name="T9" fmla="*/ 0 h 1174"/>
                <a:gd name="T10" fmla="*/ 910 w 1174"/>
                <a:gd name="T11" fmla="*/ 817 h 1174"/>
                <a:gd name="T12" fmla="*/ 866 w 1174"/>
                <a:gd name="T13" fmla="*/ 838 h 1174"/>
                <a:gd name="T14" fmla="*/ 308 w 1174"/>
                <a:gd name="T15" fmla="*/ 838 h 1174"/>
                <a:gd name="T16" fmla="*/ 264 w 1174"/>
                <a:gd name="T17" fmla="*/ 817 h 1174"/>
                <a:gd name="T18" fmla="*/ 266 w 1174"/>
                <a:gd name="T19" fmla="*/ 767 h 1174"/>
                <a:gd name="T20" fmla="*/ 548 w 1174"/>
                <a:gd name="T21" fmla="*/ 234 h 1174"/>
                <a:gd name="T22" fmla="*/ 587 w 1174"/>
                <a:gd name="T23" fmla="*/ 206 h 1174"/>
                <a:gd name="T24" fmla="*/ 626 w 1174"/>
                <a:gd name="T25" fmla="*/ 234 h 1174"/>
                <a:gd name="T26" fmla="*/ 909 w 1174"/>
                <a:gd name="T27" fmla="*/ 767 h 1174"/>
                <a:gd name="T28" fmla="*/ 910 w 1174"/>
                <a:gd name="T29" fmla="*/ 817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4" h="1174">
                  <a:moveTo>
                    <a:pt x="587" y="0"/>
                  </a:moveTo>
                  <a:cubicBezTo>
                    <a:pt x="264" y="0"/>
                    <a:pt x="0" y="263"/>
                    <a:pt x="0" y="587"/>
                  </a:cubicBezTo>
                  <a:cubicBezTo>
                    <a:pt x="0" y="911"/>
                    <a:pt x="264" y="1174"/>
                    <a:pt x="587" y="1174"/>
                  </a:cubicBezTo>
                  <a:cubicBezTo>
                    <a:pt x="911" y="1174"/>
                    <a:pt x="1174" y="911"/>
                    <a:pt x="1174" y="587"/>
                  </a:cubicBezTo>
                  <a:cubicBezTo>
                    <a:pt x="1174" y="263"/>
                    <a:pt x="911" y="0"/>
                    <a:pt x="587" y="0"/>
                  </a:cubicBezTo>
                  <a:close/>
                  <a:moveTo>
                    <a:pt x="910" y="817"/>
                  </a:moveTo>
                  <a:cubicBezTo>
                    <a:pt x="902" y="830"/>
                    <a:pt x="886" y="838"/>
                    <a:pt x="866" y="838"/>
                  </a:cubicBezTo>
                  <a:cubicBezTo>
                    <a:pt x="308" y="838"/>
                    <a:pt x="308" y="838"/>
                    <a:pt x="308" y="838"/>
                  </a:cubicBezTo>
                  <a:cubicBezTo>
                    <a:pt x="288" y="838"/>
                    <a:pt x="272" y="830"/>
                    <a:pt x="264" y="817"/>
                  </a:cubicBezTo>
                  <a:cubicBezTo>
                    <a:pt x="256" y="803"/>
                    <a:pt x="257" y="785"/>
                    <a:pt x="266" y="767"/>
                  </a:cubicBezTo>
                  <a:cubicBezTo>
                    <a:pt x="548" y="234"/>
                    <a:pt x="548" y="234"/>
                    <a:pt x="548" y="234"/>
                  </a:cubicBezTo>
                  <a:cubicBezTo>
                    <a:pt x="561" y="209"/>
                    <a:pt x="578" y="206"/>
                    <a:pt x="587" y="206"/>
                  </a:cubicBezTo>
                  <a:cubicBezTo>
                    <a:pt x="596" y="206"/>
                    <a:pt x="613" y="209"/>
                    <a:pt x="626" y="234"/>
                  </a:cubicBezTo>
                  <a:cubicBezTo>
                    <a:pt x="909" y="767"/>
                    <a:pt x="909" y="767"/>
                    <a:pt x="909" y="767"/>
                  </a:cubicBezTo>
                  <a:cubicBezTo>
                    <a:pt x="918" y="785"/>
                    <a:pt x="919" y="803"/>
                    <a:pt x="910" y="817"/>
                  </a:cubicBezTo>
                  <a:close/>
                </a:path>
              </a:pathLst>
            </a:custGeom>
            <a:solidFill>
              <a:srgbClr val="00B3C4"/>
            </a:solidFill>
            <a:ln>
              <a:noFill/>
            </a:ln>
          </p:spPr>
          <p:txBody>
            <a:bodyPr vert="horz" wrap="square" lIns="91440" tIns="45720" rIns="91440" bIns="45720" numCol="1" anchor="t" anchorCtr="0" compatLnSpc="1">
              <a:prstTxWarp prst="textNoShape">
                <a:avLst/>
              </a:prstTxWarp>
            </a:bodyPr>
            <a:lstStyle/>
            <a:p>
              <a:endParaRPr lang="ja-JP" altLang="en-US" dirty="0"/>
            </a:p>
          </p:txBody>
        </p:sp>
      </p:grpSp>
      <p:sp>
        <p:nvSpPr>
          <p:cNvPr id="20" name="正方形/長方形 19"/>
          <p:cNvSpPr/>
          <p:nvPr/>
        </p:nvSpPr>
        <p:spPr>
          <a:xfrm>
            <a:off x="4074446" y="3194866"/>
            <a:ext cx="3481388" cy="147638"/>
          </a:xfrm>
          <a:prstGeom prst="rect">
            <a:avLst/>
          </a:prstGeom>
          <a:solidFill>
            <a:srgbClr val="EBEBEB"/>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800" dirty="0"/>
          </a:p>
        </p:txBody>
      </p:sp>
      <p:sp>
        <p:nvSpPr>
          <p:cNvPr id="21" name="正方形/長方形 20"/>
          <p:cNvSpPr/>
          <p:nvPr/>
        </p:nvSpPr>
        <p:spPr>
          <a:xfrm>
            <a:off x="5092995" y="2933096"/>
            <a:ext cx="2015520" cy="147638"/>
          </a:xfrm>
          <a:prstGeom prst="rect">
            <a:avLst/>
          </a:prstGeom>
          <a:solidFill>
            <a:srgbClr val="EBEBEB"/>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800" dirty="0"/>
          </a:p>
        </p:txBody>
      </p:sp>
      <p:sp>
        <p:nvSpPr>
          <p:cNvPr id="22" name="正方形/長方形 21"/>
          <p:cNvSpPr/>
          <p:nvPr/>
        </p:nvSpPr>
        <p:spPr>
          <a:xfrm>
            <a:off x="3705013" y="2754728"/>
            <a:ext cx="5347321" cy="147638"/>
          </a:xfrm>
          <a:prstGeom prst="rect">
            <a:avLst/>
          </a:prstGeom>
          <a:solidFill>
            <a:srgbClr val="EBEBEB"/>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800" dirty="0"/>
          </a:p>
        </p:txBody>
      </p:sp>
      <p:sp>
        <p:nvSpPr>
          <p:cNvPr id="23" name="テキストボックス"/>
          <p:cNvSpPr/>
          <p:nvPr/>
        </p:nvSpPr>
        <p:spPr>
          <a:xfrm>
            <a:off x="2826419" y="2109283"/>
            <a:ext cx="6231037" cy="1794146"/>
          </a:xfrm>
          <a:prstGeom prst="rect">
            <a:avLst/>
          </a:prstGeom>
        </p:spPr>
        <p:txBody>
          <a:bodyPr wrap="square" lIns="0" tIns="0" rIns="0" bIns="0">
            <a:spAutoFit/>
          </a:bodyPr>
          <a:lstStyle/>
          <a:p>
            <a:pPr marL="361950" lvl="0" indent="0" algn="l">
              <a:lnSpc>
                <a:spcPct val="114000"/>
              </a:lnSpc>
              <a:spcBef>
                <a:spcPts val="200"/>
              </a:spcBef>
              <a:spcAft>
                <a:spcPts val="200"/>
              </a:spcAft>
            </a:pPr>
            <a:r>
              <a:rPr lang="ja-JP" altLang="en-US" sz="1800" b="1" kern="0" dirty="0">
                <a:ln>
                  <a:noFill/>
                </a:ln>
                <a:latin typeface="ＭＳ Ｐゴシック" panose="020B0600070205080204" pitchFamily="50" charset="-128"/>
                <a:ea typeface="ＭＳ Ｐゴシック" panose="020B0600070205080204" pitchFamily="50" charset="-128"/>
                <a:cs typeface="メイリオ" pitchFamily="50" charset="-128"/>
              </a:rPr>
              <a:t>転載・流用禁止</a:t>
            </a:r>
            <a:endParaRPr lang="en-US" altLang="ja-JP" sz="1800" b="1" kern="0" dirty="0">
              <a:ln>
                <a:noFill/>
              </a:ln>
              <a:latin typeface="ＭＳ Ｐゴシック" panose="020B0600070205080204" pitchFamily="50" charset="-128"/>
              <a:ea typeface="ＭＳ Ｐゴシック" panose="020B0600070205080204" pitchFamily="50" charset="-128"/>
              <a:cs typeface="メイリオ" pitchFamily="50" charset="-128"/>
            </a:endParaRPr>
          </a:p>
          <a:p>
            <a:pPr marL="0" lvl="0" indent="0" algn="just">
              <a:lnSpc>
                <a:spcPct val="130000"/>
              </a:lnSpc>
              <a:spcBef>
                <a:spcPts val="300"/>
              </a:spcBef>
              <a:spcAft>
                <a:spcPts val="300"/>
              </a:spcAft>
            </a:pPr>
            <a:r>
              <a:rPr lang="ja-JP" altLang="en-US" sz="900" kern="0" dirty="0">
                <a:latin typeface="ＭＳ Ｐゴシック" panose="020B0600070205080204" pitchFamily="50" charset="-128"/>
                <a:ea typeface="ＭＳ Ｐゴシック" panose="020B0600070205080204" pitchFamily="50" charset="-128"/>
                <a:cs typeface="メイリオ" pitchFamily="50" charset="-128"/>
              </a:rPr>
              <a:t>研修テキスト</a:t>
            </a:r>
            <a:r>
              <a:rPr lang="ja-JP" altLang="ja-JP" sz="900" kern="0" dirty="0">
                <a:latin typeface="ＭＳ Ｐゴシック" panose="020B0600070205080204" pitchFamily="50" charset="-128"/>
                <a:ea typeface="ＭＳ Ｐゴシック" panose="020B0600070205080204" pitchFamily="50" charset="-128"/>
                <a:cs typeface="メイリオ" pitchFamily="50" charset="-128"/>
              </a:rPr>
              <a:t>に記載されている内容の著作権はすべて</a:t>
            </a:r>
            <a:r>
              <a:rPr lang="ja-JP" altLang="en-US" sz="900" kern="0" dirty="0">
                <a:latin typeface="ＭＳ Ｐゴシック" panose="020B0600070205080204" pitchFamily="50" charset="-128"/>
                <a:ea typeface="ＭＳ Ｐゴシック" panose="020B0600070205080204" pitchFamily="50" charset="-128"/>
                <a:cs typeface="メイリオ" pitchFamily="50" charset="-128"/>
              </a:rPr>
              <a:t>株式会社ラーニングエージェンシー（以下「当社」といいます）</a:t>
            </a:r>
            <a:r>
              <a:rPr lang="ja-JP" altLang="ja-JP" sz="900" kern="0" dirty="0">
                <a:latin typeface="ＭＳ Ｐゴシック" panose="020B0600070205080204" pitchFamily="50" charset="-128"/>
                <a:ea typeface="ＭＳ Ｐゴシック" panose="020B0600070205080204" pitchFamily="50" charset="-128"/>
                <a:cs typeface="メイリオ" pitchFamily="50" charset="-128"/>
              </a:rPr>
              <a:t>に帰属します。</a:t>
            </a:r>
            <a:endParaRPr lang="en-US" altLang="ja-JP" sz="900" kern="0" dirty="0">
              <a:latin typeface="ＭＳ Ｐゴシック" panose="020B0600070205080204" pitchFamily="50" charset="-128"/>
              <a:ea typeface="ＭＳ Ｐゴシック" panose="020B0600070205080204" pitchFamily="50" charset="-128"/>
              <a:cs typeface="メイリオ" pitchFamily="50" charset="-128"/>
            </a:endParaRPr>
          </a:p>
          <a:p>
            <a:pPr marL="0" lvl="0" indent="0" algn="just">
              <a:lnSpc>
                <a:spcPct val="130000"/>
              </a:lnSpc>
              <a:spcBef>
                <a:spcPts val="300"/>
              </a:spcBef>
              <a:spcAft>
                <a:spcPts val="300"/>
              </a:spcAft>
            </a:pPr>
            <a:r>
              <a:rPr lang="ja-JP" altLang="ja-JP" sz="900" kern="0" dirty="0">
                <a:latin typeface="ＭＳ Ｐゴシック" panose="020B0600070205080204" pitchFamily="50" charset="-128"/>
                <a:ea typeface="ＭＳ Ｐゴシック" panose="020B0600070205080204" pitchFamily="50" charset="-128"/>
                <a:cs typeface="メイリオ" pitchFamily="50" charset="-128"/>
              </a:rPr>
              <a:t>著作権法により、</a:t>
            </a:r>
            <a:r>
              <a:rPr lang="ja-JP" altLang="en-US" sz="900" b="1" kern="0" dirty="0">
                <a:latin typeface="ＭＳ Ｐゴシック" panose="020B0600070205080204" pitchFamily="50" charset="-128"/>
                <a:ea typeface="ＭＳ Ｐゴシック" panose="020B0600070205080204" pitchFamily="50" charset="-128"/>
                <a:cs typeface="メイリオ" pitchFamily="50" charset="-128"/>
              </a:rPr>
              <a:t>当社</a:t>
            </a:r>
            <a:r>
              <a:rPr lang="ja-JP" altLang="ja-JP" sz="900" b="1" kern="0" dirty="0">
                <a:latin typeface="ＭＳ Ｐゴシック" panose="020B0600070205080204" pitchFamily="50" charset="-128"/>
                <a:ea typeface="ＭＳ Ｐゴシック" panose="020B0600070205080204" pitchFamily="50" charset="-128"/>
                <a:cs typeface="メイリオ" pitchFamily="50" charset="-128"/>
              </a:rPr>
              <a:t>に無断で</a:t>
            </a:r>
            <a:r>
              <a:rPr lang="ja-JP" altLang="en-US" sz="900" b="1" kern="0" dirty="0">
                <a:latin typeface="ＭＳ Ｐゴシック" panose="020B0600070205080204" pitchFamily="50" charset="-128"/>
                <a:ea typeface="ＭＳ Ｐゴシック" panose="020B0600070205080204" pitchFamily="50" charset="-128"/>
                <a:cs typeface="メイリオ" pitchFamily="50" charset="-128"/>
              </a:rPr>
              <a:t>本資料に記載されている内容の全部または一部を</a:t>
            </a:r>
            <a:r>
              <a:rPr lang="ja-JP" altLang="ja-JP" sz="900" b="1" kern="0" dirty="0">
                <a:latin typeface="ＭＳ Ｐゴシック" panose="020B0600070205080204" pitchFamily="50" charset="-128"/>
                <a:ea typeface="ＭＳ Ｐゴシック" panose="020B0600070205080204" pitchFamily="50" charset="-128"/>
                <a:cs typeface="メイリオ" pitchFamily="50" charset="-128"/>
              </a:rPr>
              <a:t>転載、複製等をすることはできません。</a:t>
            </a:r>
            <a:br>
              <a:rPr lang="en-US" altLang="ja-JP" sz="900" b="1" kern="0" dirty="0">
                <a:latin typeface="ＭＳ Ｐゴシック" panose="020B0600070205080204" pitchFamily="50" charset="-128"/>
                <a:ea typeface="ＭＳ Ｐゴシック" panose="020B0600070205080204" pitchFamily="50" charset="-128"/>
                <a:cs typeface="メイリオ" pitchFamily="50" charset="-128"/>
              </a:rPr>
            </a:br>
            <a:r>
              <a:rPr lang="ja-JP" altLang="en-US" sz="900" kern="0" spc="80" baseline="0" dirty="0">
                <a:latin typeface="ＭＳ Ｐゴシック" panose="020B0600070205080204" pitchFamily="50" charset="-128"/>
                <a:ea typeface="ＭＳ Ｐゴシック" panose="020B0600070205080204" pitchFamily="50" charset="-128"/>
                <a:cs typeface="メイリオ" pitchFamily="50" charset="-128"/>
              </a:rPr>
              <a:t>当社に対する権利侵害を</a:t>
            </a:r>
            <a:r>
              <a:rPr lang="ja-JP" altLang="ja-JP" sz="900" kern="0" spc="80" baseline="0" dirty="0">
                <a:latin typeface="ＭＳ Ｐゴシック" panose="020B0600070205080204" pitchFamily="50" charset="-128"/>
                <a:ea typeface="ＭＳ Ｐゴシック" panose="020B0600070205080204" pitchFamily="50" charset="-128"/>
                <a:cs typeface="メイリオ" pitchFamily="50" charset="-128"/>
              </a:rPr>
              <a:t>発見した場合は、</a:t>
            </a:r>
            <a:r>
              <a:rPr lang="en-US" altLang="ja-JP" sz="900" kern="0" spc="80" baseline="0" dirty="0">
                <a:latin typeface="ＭＳ Ｐゴシック" panose="020B0600070205080204" pitchFamily="50" charset="-128"/>
                <a:ea typeface="ＭＳ Ｐゴシック" panose="020B0600070205080204" pitchFamily="50" charset="-128"/>
                <a:cs typeface="メイリオ" pitchFamily="50" charset="-128"/>
              </a:rPr>
              <a:t> </a:t>
            </a:r>
            <a:r>
              <a:rPr lang="ja-JP" altLang="en-US" sz="900" b="1" kern="0" spc="80" baseline="0" dirty="0">
                <a:latin typeface="ＭＳ Ｐゴシック" panose="020B0600070205080204" pitchFamily="50" charset="-128"/>
                <a:ea typeface="ＭＳ Ｐゴシック" panose="020B0600070205080204" pitchFamily="50" charset="-128"/>
                <a:cs typeface="メイリオ" pitchFamily="50" charset="-128"/>
              </a:rPr>
              <a:t>損害賠償請求</a:t>
            </a:r>
            <a:r>
              <a:rPr lang="ja-JP" altLang="ja-JP" sz="900" b="1" kern="0" spc="80" baseline="0" dirty="0">
                <a:latin typeface="ＭＳ Ｐゴシック" panose="020B0600070205080204" pitchFamily="50" charset="-128"/>
                <a:ea typeface="ＭＳ Ｐゴシック" panose="020B0600070205080204" pitchFamily="50" charset="-128"/>
                <a:cs typeface="メイリオ" pitchFamily="50" charset="-128"/>
              </a:rPr>
              <a:t>を含む必要な</a:t>
            </a:r>
            <a:r>
              <a:rPr lang="ja-JP" altLang="en-US" sz="900" b="1" kern="0" spc="80" baseline="0" dirty="0">
                <a:latin typeface="ＭＳ Ｐゴシック" panose="020B0600070205080204" pitchFamily="50" charset="-128"/>
                <a:ea typeface="ＭＳ Ｐゴシック" panose="020B0600070205080204" pitchFamily="50" charset="-128"/>
                <a:cs typeface="メイリオ" pitchFamily="50" charset="-128"/>
              </a:rPr>
              <a:t>法的</a:t>
            </a:r>
            <a:r>
              <a:rPr lang="ja-JP" altLang="ja-JP" sz="900" b="1" kern="0" spc="80" baseline="0" dirty="0">
                <a:latin typeface="ＭＳ Ｐゴシック" panose="020B0600070205080204" pitchFamily="50" charset="-128"/>
                <a:ea typeface="ＭＳ Ｐゴシック" panose="020B0600070205080204" pitchFamily="50" charset="-128"/>
                <a:cs typeface="メイリオ" pitchFamily="50" charset="-128"/>
              </a:rPr>
              <a:t>措置</a:t>
            </a:r>
            <a:r>
              <a:rPr lang="en-US" altLang="ja-JP" sz="900" b="1" kern="0" spc="80" baseline="0" dirty="0">
                <a:latin typeface="ＭＳ Ｐゴシック" panose="020B0600070205080204" pitchFamily="50" charset="-128"/>
                <a:ea typeface="ＭＳ Ｐゴシック" panose="020B0600070205080204" pitchFamily="50" charset="-128"/>
                <a:cs typeface="メイリオ" pitchFamily="50" charset="-128"/>
              </a:rPr>
              <a:t> </a:t>
            </a:r>
            <a:r>
              <a:rPr lang="ja-JP" altLang="ja-JP" sz="900" kern="0" spc="80" baseline="0" dirty="0">
                <a:latin typeface="ＭＳ Ｐゴシック" panose="020B0600070205080204" pitchFamily="50" charset="-128"/>
                <a:ea typeface="ＭＳ Ｐゴシック" panose="020B0600070205080204" pitchFamily="50" charset="-128"/>
                <a:cs typeface="メイリオ" pitchFamily="50" charset="-128"/>
              </a:rPr>
              <a:t>を取らせて</a:t>
            </a:r>
            <a:r>
              <a:rPr lang="ja-JP" altLang="en-US" sz="900" kern="0" spc="80" baseline="0" dirty="0">
                <a:latin typeface="ＭＳ Ｐゴシック" panose="020B0600070205080204" pitchFamily="50" charset="-128"/>
                <a:ea typeface="ＭＳ Ｐゴシック" panose="020B0600070205080204" pitchFamily="50" charset="-128"/>
                <a:cs typeface="メイリオ" pitchFamily="50" charset="-128"/>
              </a:rPr>
              <a:t>いただきます</a:t>
            </a:r>
            <a:r>
              <a:rPr lang="ja-JP" altLang="ja-JP" sz="900" kern="0" spc="80" baseline="0" dirty="0">
                <a:latin typeface="ＭＳ Ｐゴシック" panose="020B0600070205080204" pitchFamily="50" charset="-128"/>
                <a:ea typeface="ＭＳ Ｐゴシック" panose="020B0600070205080204" pitchFamily="50" charset="-128"/>
                <a:cs typeface="メイリオ" pitchFamily="50" charset="-128"/>
              </a:rPr>
              <a:t>。</a:t>
            </a:r>
            <a:endParaRPr lang="en-US" altLang="ja-JP" sz="900" kern="0" spc="80" baseline="0" dirty="0">
              <a:latin typeface="ＭＳ Ｐゴシック" panose="020B0600070205080204" pitchFamily="50" charset="-128"/>
              <a:ea typeface="ＭＳ Ｐゴシック" panose="020B0600070205080204" pitchFamily="50" charset="-128"/>
              <a:cs typeface="メイリオ" pitchFamily="50" charset="-128"/>
            </a:endParaRPr>
          </a:p>
          <a:p>
            <a:pPr marL="0" lvl="0" indent="0" algn="just">
              <a:lnSpc>
                <a:spcPct val="130000"/>
              </a:lnSpc>
              <a:spcBef>
                <a:spcPts val="300"/>
              </a:spcBef>
              <a:spcAft>
                <a:spcPts val="0"/>
              </a:spcAft>
            </a:pPr>
            <a:r>
              <a:rPr lang="ja-JP" altLang="en-US" sz="900" kern="0" dirty="0">
                <a:latin typeface="ＭＳ Ｐゴシック" panose="020B0600070205080204" pitchFamily="50" charset="-128"/>
                <a:ea typeface="ＭＳ Ｐゴシック" panose="020B0600070205080204" pitchFamily="50" charset="-128"/>
                <a:cs typeface="メイリオ" pitchFamily="50" charset="-128"/>
              </a:rPr>
              <a:t>また、研修内容や見解を、</a:t>
            </a:r>
            <a:r>
              <a:rPr lang="ja-JP" altLang="en-US" sz="900" b="1" kern="0" dirty="0">
                <a:latin typeface="ＭＳ Ｐゴシック" panose="020B0600070205080204" pitchFamily="50" charset="-128"/>
                <a:ea typeface="ＭＳ Ｐゴシック" panose="020B0600070205080204" pitchFamily="50" charset="-128"/>
                <a:cs typeface="メイリオ" pitchFamily="50" charset="-128"/>
              </a:rPr>
              <a:t>当社の事前の承諾なくインターネットに掲載する等の行為はできません。</a:t>
            </a:r>
            <a:endParaRPr lang="en-US" altLang="ja-JP" sz="900" b="1" kern="0" dirty="0">
              <a:latin typeface="ＭＳ Ｐゴシック" panose="020B0600070205080204" pitchFamily="50" charset="-128"/>
              <a:ea typeface="ＭＳ Ｐゴシック" panose="020B0600070205080204" pitchFamily="50" charset="-128"/>
              <a:cs typeface="メイリオ" pitchFamily="50" charset="-128"/>
            </a:endParaRPr>
          </a:p>
          <a:p>
            <a:pPr marL="0" lvl="0" indent="0" algn="just">
              <a:lnSpc>
                <a:spcPct val="130000"/>
              </a:lnSpc>
              <a:spcBef>
                <a:spcPts val="0"/>
              </a:spcBef>
              <a:spcAft>
                <a:spcPts val="300"/>
              </a:spcAft>
            </a:pPr>
            <a:r>
              <a:rPr lang="ja-JP" altLang="en-US" sz="900" kern="0" dirty="0">
                <a:latin typeface="ＭＳ Ｐゴシック" panose="020B0600070205080204" pitchFamily="50" charset="-128"/>
                <a:ea typeface="ＭＳ Ｐゴシック" panose="020B0600070205080204" pitchFamily="50" charset="-128"/>
                <a:cs typeface="メイリオ" pitchFamily="50" charset="-128"/>
              </a:rPr>
              <a:t>研修で講師等が説明、または補足をした背景事情や前提を知り得ない第三者が、そのようなインターネット上の掲載に基づき</a:t>
            </a:r>
            <a:br>
              <a:rPr lang="en-US" altLang="ja-JP" sz="900" kern="0" dirty="0">
                <a:latin typeface="ＭＳ Ｐゴシック" panose="020B0600070205080204" pitchFamily="50" charset="-128"/>
                <a:ea typeface="ＭＳ Ｐゴシック" panose="020B0600070205080204" pitchFamily="50" charset="-128"/>
                <a:cs typeface="メイリオ" pitchFamily="50" charset="-128"/>
              </a:rPr>
            </a:br>
            <a:r>
              <a:rPr lang="ja-JP" altLang="en-US" sz="900" kern="0" dirty="0">
                <a:latin typeface="ＭＳ Ｐゴシック" panose="020B0600070205080204" pitchFamily="50" charset="-128"/>
                <a:ea typeface="ＭＳ Ｐゴシック" panose="020B0600070205080204" pitchFamily="50" charset="-128"/>
                <a:cs typeface="メイリオ" pitchFamily="50" charset="-128"/>
              </a:rPr>
              <a:t>誤った判断をする等の懸念もあるため、発見した場合は必要に応じ、掲載の差し止めを含む法的措置を取らせていただく場合が</a:t>
            </a:r>
            <a:br>
              <a:rPr lang="en-US" altLang="ja-JP" sz="900" kern="0" dirty="0">
                <a:latin typeface="ＭＳ Ｐゴシック" panose="020B0600070205080204" pitchFamily="50" charset="-128"/>
                <a:ea typeface="ＭＳ Ｐゴシック" panose="020B0600070205080204" pitchFamily="50" charset="-128"/>
                <a:cs typeface="メイリオ" pitchFamily="50" charset="-128"/>
              </a:rPr>
            </a:br>
            <a:r>
              <a:rPr lang="ja-JP" altLang="en-US" sz="900" kern="0" dirty="0">
                <a:latin typeface="ＭＳ Ｐゴシック" panose="020B0600070205080204" pitchFamily="50" charset="-128"/>
                <a:ea typeface="ＭＳ Ｐゴシック" panose="020B0600070205080204" pitchFamily="50" charset="-128"/>
                <a:cs typeface="メイリオ" pitchFamily="50" charset="-128"/>
              </a:rPr>
              <a:t>ございます。</a:t>
            </a:r>
          </a:p>
        </p:txBody>
      </p:sp>
    </p:spTree>
    <p:extLst>
      <p:ext uri="{BB962C8B-B14F-4D97-AF65-F5344CB8AC3E}">
        <p14:creationId xmlns:p14="http://schemas.microsoft.com/office/powerpoint/2010/main" val="2465046596"/>
      </p:ext>
    </p:extLst>
  </p:cSld>
  <p:clrMapOvr>
    <a:masterClrMapping/>
  </p:clrMapOvr>
  <p:hf sldNum="0" hdr="0" ftr="0" dt="0"/>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中表紙：LA_Onscreen">
    <p:spTree>
      <p:nvGrpSpPr>
        <p:cNvPr id="1" name=""/>
        <p:cNvGrpSpPr/>
        <p:nvPr/>
      </p:nvGrpSpPr>
      <p:grpSpPr>
        <a:xfrm>
          <a:off x="0" y="0"/>
          <a:ext cx="0" cy="0"/>
          <a:chOff x="0" y="0"/>
          <a:chExt cx="0" cy="0"/>
        </a:xfrm>
      </p:grpSpPr>
      <p:sp>
        <p:nvSpPr>
          <p:cNvPr id="16" name="中表紙タイトル"/>
          <p:cNvSpPr>
            <a:spLocks noGrp="1"/>
          </p:cNvSpPr>
          <p:nvPr>
            <p:ph type="body" sz="quarter" idx="12" hasCustomPrompt="1"/>
          </p:nvPr>
        </p:nvSpPr>
        <p:spPr bwMode="gray">
          <a:xfrm>
            <a:off x="971952" y="2121840"/>
            <a:ext cx="8518123" cy="720000"/>
          </a:xfrm>
          <a:prstGeom prst="rect">
            <a:avLst/>
          </a:prstGeom>
          <a:noFill/>
          <a:ln w="19050">
            <a:solidFill>
              <a:schemeClr val="accent6"/>
            </a:solidFill>
          </a:ln>
        </p:spPr>
        <p:txBody>
          <a:bodyPr wrap="none" lIns="36000" tIns="0" rIns="0" bIns="0" anchor="ctr" anchorCtr="0">
            <a:noAutofit/>
          </a:bodyPr>
          <a:lstStyle>
            <a:lvl1pPr marL="194331" indent="0" algn="l">
              <a:lnSpc>
                <a:spcPct val="100000"/>
              </a:lnSpc>
              <a:spcBef>
                <a:spcPts val="0"/>
              </a:spcBef>
              <a:spcAft>
                <a:spcPts val="0"/>
              </a:spcAft>
              <a:buNone/>
              <a:defRPr sz="2800" b="1" baseline="0">
                <a:solidFill>
                  <a:schemeClr val="tx1"/>
                </a:solidFill>
                <a:latin typeface="+mj-ea"/>
                <a:ea typeface="+mj-ea"/>
                <a:cs typeface="Arial" pitchFamily="34" charset="0"/>
              </a:defRPr>
            </a:lvl1pPr>
          </a:lstStyle>
          <a:p>
            <a:pPr lvl="0"/>
            <a:r>
              <a:rPr lang="ja-JP" altLang="en-US" dirty="0"/>
              <a:t>中表紙（</a:t>
            </a:r>
            <a:r>
              <a:rPr lang="en-US" altLang="ja-JP" dirty="0"/>
              <a:t>28pt</a:t>
            </a:r>
            <a:r>
              <a:rPr lang="ja-JP" altLang="en-US" dirty="0"/>
              <a:t>／太字）</a:t>
            </a:r>
          </a:p>
        </p:txBody>
      </p:sp>
      <p:sp>
        <p:nvSpPr>
          <p:cNvPr id="17" name="テキスト プレースホルダー 2"/>
          <p:cNvSpPr>
            <a:spLocks noGrp="1"/>
          </p:cNvSpPr>
          <p:nvPr>
            <p:ph type="body" sz="quarter" idx="17" hasCustomPrompt="1"/>
          </p:nvPr>
        </p:nvSpPr>
        <p:spPr bwMode="gray">
          <a:xfrm>
            <a:off x="417000" y="2121840"/>
            <a:ext cx="556673" cy="720000"/>
          </a:xfrm>
          <a:prstGeom prst="rect">
            <a:avLst/>
          </a:prstGeom>
          <a:solidFill>
            <a:schemeClr val="accent6"/>
          </a:solidFill>
          <a:ln w="19050">
            <a:solidFill>
              <a:schemeClr val="accent6"/>
            </a:solidFill>
          </a:ln>
        </p:spPr>
        <p:txBody>
          <a:bodyPr lIns="0" tIns="0" rIns="0" bIns="0" anchor="ctr"/>
          <a:lstStyle>
            <a:lvl1pPr marL="0" indent="0" algn="ctr">
              <a:buFontTx/>
              <a:buNone/>
              <a:defRPr sz="3467" b="1">
                <a:ln>
                  <a:solidFill>
                    <a:schemeClr val="bg1"/>
                  </a:solidFill>
                </a:ln>
              </a:defRPr>
            </a:lvl1pPr>
          </a:lstStyle>
          <a:p>
            <a:pPr lvl="0"/>
            <a:r>
              <a:rPr kumimoji="1" lang="en-US" altLang="ja-JP" dirty="0"/>
              <a:t>X</a:t>
            </a:r>
            <a:endParaRPr kumimoji="1" lang="ja-JP" altLang="en-US" dirty="0"/>
          </a:p>
        </p:txBody>
      </p:sp>
      <p:sp>
        <p:nvSpPr>
          <p:cNvPr id="4"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5" name="テキスト ボックス 4"/>
          <p:cNvSpPr txBox="1"/>
          <p:nvPr/>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spTree>
    <p:extLst>
      <p:ext uri="{BB962C8B-B14F-4D97-AF65-F5344CB8AC3E}">
        <p14:creationId xmlns:p14="http://schemas.microsoft.com/office/powerpoint/2010/main" val="107414299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cSld name="目次：LA_Onscreen">
    <p:spTree>
      <p:nvGrpSpPr>
        <p:cNvPr id="1" name=""/>
        <p:cNvGrpSpPr/>
        <p:nvPr/>
      </p:nvGrpSpPr>
      <p:grpSpPr>
        <a:xfrm>
          <a:off x="0" y="0"/>
          <a:ext cx="0" cy="0"/>
          <a:chOff x="0" y="0"/>
          <a:chExt cx="0" cy="0"/>
        </a:xfrm>
      </p:grpSpPr>
      <p:sp>
        <p:nvSpPr>
          <p:cNvPr id="23" name="&lt;Confidential&gt;タグ"/>
          <p:cNvSpPr txBox="1">
            <a:spLocks/>
          </p:cNvSpPr>
          <p:nvPr/>
        </p:nvSpPr>
        <p:spPr bwMode="gray">
          <a:xfrm>
            <a:off x="4438436" y="6428373"/>
            <a:ext cx="1029128" cy="169277"/>
          </a:xfrm>
          <a:prstGeom prst="rect">
            <a:avLst/>
          </a:prstGeom>
        </p:spPr>
        <p:txBody>
          <a:bodyPr vert="horz" wrap="none" lIns="0" tIns="0" rIns="0" bIns="0" rtlCol="0" anchor="ctr">
            <a:spAutoFit/>
          </a:bodyPr>
          <a:lstStyle>
            <a:defPPr>
              <a:defRPr lang="en-US"/>
            </a:defPPr>
            <a:lvl1pPr algn="ctr" rtl="0" fontAlgn="base">
              <a:spcBef>
                <a:spcPct val="0"/>
              </a:spcBef>
              <a:spcAft>
                <a:spcPct val="0"/>
              </a:spcAft>
              <a:defRPr sz="1100" kern="1200">
                <a:solidFill>
                  <a:schemeClr val="accent6"/>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r>
              <a:rPr kumimoji="1" lang="ja-JP" altLang="en-US" dirty="0">
                <a:solidFill>
                  <a:schemeClr val="accent5"/>
                </a:solidFill>
              </a:rPr>
              <a:t>＜</a:t>
            </a:r>
            <a:r>
              <a:rPr kumimoji="1" lang="en-US" altLang="ja-JP" dirty="0">
                <a:solidFill>
                  <a:schemeClr val="accent5"/>
                </a:solidFill>
              </a:rPr>
              <a:t>Confidential</a:t>
            </a:r>
            <a:r>
              <a:rPr kumimoji="1" lang="ja-JP" altLang="en-US" dirty="0">
                <a:solidFill>
                  <a:schemeClr val="accent5"/>
                </a:solidFill>
              </a:rPr>
              <a:t>＞</a:t>
            </a:r>
          </a:p>
        </p:txBody>
      </p:sp>
      <p:sp>
        <p:nvSpPr>
          <p:cNvPr id="24" name="テキスト ボックス 23"/>
          <p:cNvSpPr txBox="1"/>
          <p:nvPr/>
        </p:nvSpPr>
        <p:spPr>
          <a:xfrm>
            <a:off x="417000" y="6421250"/>
            <a:ext cx="180000" cy="176400"/>
          </a:xfrm>
          <a:prstGeom prst="rect">
            <a:avLst/>
          </a:prstGeom>
        </p:spPr>
        <p:txBody>
          <a:bodyPr vert="horz" wrap="none" lIns="0" tIns="0" rIns="0" bIns="0" rtlCol="0" anchor="b" anchorCtr="0"/>
          <a:lstStyle>
            <a:defPPr>
              <a:defRPr lang="en-US"/>
            </a:defPPr>
            <a:lvl1pPr algn="ctr" fontAlgn="auto">
              <a:spcBef>
                <a:spcPts val="0"/>
              </a:spcBef>
              <a:spcAft>
                <a:spcPts val="0"/>
              </a:spcAft>
              <a:defRPr kumimoji="1" sz="900">
                <a:latin typeface="+mn-lt"/>
                <a:cs typeface="Arial" pitchFamily="34" charset="0"/>
              </a:defRPr>
            </a:lvl1pPr>
          </a:lstStyle>
          <a:p>
            <a:pPr lvl="0"/>
            <a:fld id="{A1FF5B2A-0AE6-4A0A-B5B0-E2DE1FB61F84}" type="slidenum">
              <a:rPr lang="en-US" altLang="ja-JP" smtClean="0"/>
              <a:pPr lvl="0"/>
              <a:t>‹#›</a:t>
            </a:fld>
            <a:endParaRPr lang="ja-JP" altLang="en-US" dirty="0"/>
          </a:p>
        </p:txBody>
      </p:sp>
      <p:sp>
        <p:nvSpPr>
          <p:cNvPr id="27" name="中表紙タイトル"/>
          <p:cNvSpPr>
            <a:spLocks noGrp="1"/>
          </p:cNvSpPr>
          <p:nvPr>
            <p:ph type="body" sz="quarter" idx="12" hasCustomPrompt="1"/>
          </p:nvPr>
        </p:nvSpPr>
        <p:spPr bwMode="gray">
          <a:xfrm>
            <a:off x="971952" y="1021460"/>
            <a:ext cx="8518123" cy="720000"/>
          </a:xfrm>
          <a:prstGeom prst="rect">
            <a:avLst/>
          </a:prstGeom>
          <a:noFill/>
          <a:ln w="19050">
            <a:solidFill>
              <a:schemeClr val="accent6"/>
            </a:solidFill>
          </a:ln>
        </p:spPr>
        <p:txBody>
          <a:bodyPr wrap="none" lIns="36000" tIns="0" rIns="0" bIns="0" anchor="ctr" anchorCtr="0">
            <a:noAutofit/>
          </a:bodyPr>
          <a:lstStyle>
            <a:lvl1pPr marL="194331" indent="0" algn="l">
              <a:lnSpc>
                <a:spcPct val="100000"/>
              </a:lnSpc>
              <a:spcBef>
                <a:spcPts val="0"/>
              </a:spcBef>
              <a:spcAft>
                <a:spcPts val="0"/>
              </a:spcAft>
              <a:buNone/>
              <a:defRPr sz="2800" b="1" baseline="0">
                <a:solidFill>
                  <a:schemeClr val="tx1"/>
                </a:solidFill>
                <a:latin typeface="+mj-ea"/>
                <a:ea typeface="+mj-ea"/>
                <a:cs typeface="Arial" pitchFamily="34" charset="0"/>
              </a:defRPr>
            </a:lvl1pPr>
          </a:lstStyle>
          <a:p>
            <a:pPr lvl="0"/>
            <a:r>
              <a:rPr lang="ja-JP" altLang="en-US" dirty="0"/>
              <a:t>中表紙（</a:t>
            </a:r>
            <a:r>
              <a:rPr lang="en-US" altLang="ja-JP" dirty="0"/>
              <a:t>28pt</a:t>
            </a:r>
            <a:r>
              <a:rPr lang="ja-JP" altLang="en-US" dirty="0"/>
              <a:t>／太字）</a:t>
            </a:r>
          </a:p>
        </p:txBody>
      </p:sp>
      <p:sp>
        <p:nvSpPr>
          <p:cNvPr id="28" name="テキスト プレースホルダー 2"/>
          <p:cNvSpPr>
            <a:spLocks noGrp="1"/>
          </p:cNvSpPr>
          <p:nvPr>
            <p:ph type="body" sz="quarter" idx="17" hasCustomPrompt="1"/>
          </p:nvPr>
        </p:nvSpPr>
        <p:spPr bwMode="gray">
          <a:xfrm>
            <a:off x="417000" y="1021460"/>
            <a:ext cx="556673" cy="720000"/>
          </a:xfrm>
          <a:prstGeom prst="rect">
            <a:avLst/>
          </a:prstGeom>
          <a:solidFill>
            <a:schemeClr val="accent6"/>
          </a:solidFill>
          <a:ln w="19050">
            <a:solidFill>
              <a:schemeClr val="accent6"/>
            </a:solidFill>
          </a:ln>
        </p:spPr>
        <p:txBody>
          <a:bodyPr lIns="0" tIns="0" rIns="0" bIns="0" anchor="ctr"/>
          <a:lstStyle>
            <a:lvl1pPr marL="0" indent="0" algn="ctr">
              <a:buFontTx/>
              <a:buNone/>
              <a:defRPr sz="3467" b="1">
                <a:ln>
                  <a:solidFill>
                    <a:schemeClr val="bg1"/>
                  </a:solidFill>
                </a:ln>
              </a:defRPr>
            </a:lvl1pPr>
          </a:lstStyle>
          <a:p>
            <a:pPr lvl="0"/>
            <a:r>
              <a:rPr kumimoji="1" lang="en-US" altLang="ja-JP" dirty="0"/>
              <a:t>X</a:t>
            </a:r>
            <a:endParaRPr kumimoji="1" lang="ja-JP" altLang="en-US" dirty="0"/>
          </a:p>
        </p:txBody>
      </p:sp>
      <p:sp>
        <p:nvSpPr>
          <p:cNvPr id="29" name="中表紙タイトル"/>
          <p:cNvSpPr>
            <a:spLocks noGrp="1"/>
          </p:cNvSpPr>
          <p:nvPr>
            <p:ph type="body" sz="quarter" idx="18" hasCustomPrompt="1"/>
          </p:nvPr>
        </p:nvSpPr>
        <p:spPr bwMode="gray">
          <a:xfrm>
            <a:off x="971952" y="1827374"/>
            <a:ext cx="8518123" cy="720000"/>
          </a:xfrm>
          <a:prstGeom prst="rect">
            <a:avLst/>
          </a:prstGeom>
          <a:noFill/>
          <a:ln w="19050">
            <a:solidFill>
              <a:schemeClr val="accent6"/>
            </a:solidFill>
          </a:ln>
        </p:spPr>
        <p:txBody>
          <a:bodyPr wrap="none" lIns="36000" tIns="0" rIns="0" bIns="0" anchor="ctr" anchorCtr="0">
            <a:noAutofit/>
          </a:bodyPr>
          <a:lstStyle>
            <a:lvl1pPr marL="194331" indent="0" algn="l">
              <a:lnSpc>
                <a:spcPct val="100000"/>
              </a:lnSpc>
              <a:spcBef>
                <a:spcPts val="0"/>
              </a:spcBef>
              <a:spcAft>
                <a:spcPts val="0"/>
              </a:spcAft>
              <a:buNone/>
              <a:defRPr sz="2800" b="1" baseline="0">
                <a:solidFill>
                  <a:schemeClr val="tx1"/>
                </a:solidFill>
                <a:latin typeface="+mj-ea"/>
                <a:ea typeface="+mj-ea"/>
                <a:cs typeface="Arial" pitchFamily="34" charset="0"/>
              </a:defRPr>
            </a:lvl1pPr>
          </a:lstStyle>
          <a:p>
            <a:pPr lvl="0"/>
            <a:r>
              <a:rPr lang="ja-JP" altLang="en-US" dirty="0"/>
              <a:t>中表紙（</a:t>
            </a:r>
            <a:r>
              <a:rPr lang="en-US" altLang="ja-JP" dirty="0"/>
              <a:t>28pt</a:t>
            </a:r>
            <a:r>
              <a:rPr lang="ja-JP" altLang="en-US" dirty="0"/>
              <a:t>／太字）</a:t>
            </a:r>
          </a:p>
        </p:txBody>
      </p:sp>
      <p:sp>
        <p:nvSpPr>
          <p:cNvPr id="30" name="テキスト プレースホルダー 2"/>
          <p:cNvSpPr>
            <a:spLocks noGrp="1"/>
          </p:cNvSpPr>
          <p:nvPr>
            <p:ph type="body" sz="quarter" idx="19" hasCustomPrompt="1"/>
          </p:nvPr>
        </p:nvSpPr>
        <p:spPr bwMode="gray">
          <a:xfrm>
            <a:off x="417000" y="1827374"/>
            <a:ext cx="556673" cy="720000"/>
          </a:xfrm>
          <a:prstGeom prst="rect">
            <a:avLst/>
          </a:prstGeom>
          <a:solidFill>
            <a:schemeClr val="accent6"/>
          </a:solidFill>
          <a:ln w="19050">
            <a:solidFill>
              <a:schemeClr val="accent6"/>
            </a:solidFill>
          </a:ln>
        </p:spPr>
        <p:txBody>
          <a:bodyPr lIns="0" tIns="0" rIns="0" bIns="0" anchor="ctr"/>
          <a:lstStyle>
            <a:lvl1pPr marL="0" indent="0" algn="ctr">
              <a:buFontTx/>
              <a:buNone/>
              <a:defRPr sz="3467" b="1">
                <a:ln>
                  <a:solidFill>
                    <a:schemeClr val="bg1"/>
                  </a:solidFill>
                </a:ln>
              </a:defRPr>
            </a:lvl1pPr>
          </a:lstStyle>
          <a:p>
            <a:pPr lvl="0"/>
            <a:r>
              <a:rPr kumimoji="1" lang="en-US" altLang="ja-JP" dirty="0"/>
              <a:t>X</a:t>
            </a:r>
            <a:endParaRPr kumimoji="1" lang="ja-JP" altLang="en-US" dirty="0"/>
          </a:p>
        </p:txBody>
      </p:sp>
      <p:sp>
        <p:nvSpPr>
          <p:cNvPr id="31" name="中表紙タイトル"/>
          <p:cNvSpPr>
            <a:spLocks noGrp="1"/>
          </p:cNvSpPr>
          <p:nvPr>
            <p:ph type="body" sz="quarter" idx="20" hasCustomPrompt="1"/>
          </p:nvPr>
        </p:nvSpPr>
        <p:spPr bwMode="gray">
          <a:xfrm>
            <a:off x="971952" y="2633288"/>
            <a:ext cx="8518123" cy="720000"/>
          </a:xfrm>
          <a:prstGeom prst="rect">
            <a:avLst/>
          </a:prstGeom>
          <a:noFill/>
          <a:ln w="19050">
            <a:solidFill>
              <a:schemeClr val="accent6"/>
            </a:solidFill>
          </a:ln>
        </p:spPr>
        <p:txBody>
          <a:bodyPr wrap="none" lIns="36000" tIns="0" rIns="0" bIns="0" anchor="ctr" anchorCtr="0">
            <a:noAutofit/>
          </a:bodyPr>
          <a:lstStyle>
            <a:lvl1pPr marL="194331" indent="0" algn="l">
              <a:lnSpc>
                <a:spcPct val="100000"/>
              </a:lnSpc>
              <a:spcBef>
                <a:spcPts val="0"/>
              </a:spcBef>
              <a:spcAft>
                <a:spcPts val="0"/>
              </a:spcAft>
              <a:buNone/>
              <a:defRPr sz="2800" b="1" baseline="0">
                <a:solidFill>
                  <a:schemeClr val="tx1"/>
                </a:solidFill>
                <a:latin typeface="+mj-ea"/>
                <a:ea typeface="+mj-ea"/>
                <a:cs typeface="Arial" pitchFamily="34" charset="0"/>
              </a:defRPr>
            </a:lvl1pPr>
          </a:lstStyle>
          <a:p>
            <a:pPr lvl="0"/>
            <a:r>
              <a:rPr lang="ja-JP" altLang="en-US" dirty="0"/>
              <a:t>中表紙（</a:t>
            </a:r>
            <a:r>
              <a:rPr lang="en-US" altLang="ja-JP" dirty="0"/>
              <a:t>28pt</a:t>
            </a:r>
            <a:r>
              <a:rPr lang="ja-JP" altLang="en-US" dirty="0"/>
              <a:t>／太字）</a:t>
            </a:r>
          </a:p>
        </p:txBody>
      </p:sp>
      <p:sp>
        <p:nvSpPr>
          <p:cNvPr id="32" name="テキスト プレースホルダー 2"/>
          <p:cNvSpPr>
            <a:spLocks noGrp="1"/>
          </p:cNvSpPr>
          <p:nvPr>
            <p:ph type="body" sz="quarter" idx="21" hasCustomPrompt="1"/>
          </p:nvPr>
        </p:nvSpPr>
        <p:spPr bwMode="gray">
          <a:xfrm>
            <a:off x="417000" y="2633288"/>
            <a:ext cx="556673" cy="720000"/>
          </a:xfrm>
          <a:prstGeom prst="rect">
            <a:avLst/>
          </a:prstGeom>
          <a:solidFill>
            <a:schemeClr val="accent6"/>
          </a:solidFill>
          <a:ln w="19050">
            <a:solidFill>
              <a:schemeClr val="accent6"/>
            </a:solidFill>
          </a:ln>
        </p:spPr>
        <p:txBody>
          <a:bodyPr lIns="0" tIns="0" rIns="0" bIns="0" anchor="ctr"/>
          <a:lstStyle>
            <a:lvl1pPr marL="0" indent="0" algn="ctr">
              <a:buFontTx/>
              <a:buNone/>
              <a:defRPr sz="3467" b="1">
                <a:ln>
                  <a:solidFill>
                    <a:schemeClr val="bg1"/>
                  </a:solidFill>
                </a:ln>
              </a:defRPr>
            </a:lvl1pPr>
          </a:lstStyle>
          <a:p>
            <a:pPr lvl="0"/>
            <a:r>
              <a:rPr kumimoji="1" lang="en-US" altLang="ja-JP" dirty="0"/>
              <a:t>X</a:t>
            </a:r>
            <a:endParaRPr kumimoji="1" lang="ja-JP" altLang="en-US" dirty="0"/>
          </a:p>
        </p:txBody>
      </p:sp>
      <p:sp>
        <p:nvSpPr>
          <p:cNvPr id="33" name="中表紙タイトル"/>
          <p:cNvSpPr>
            <a:spLocks noGrp="1"/>
          </p:cNvSpPr>
          <p:nvPr>
            <p:ph type="body" sz="quarter" idx="22" hasCustomPrompt="1"/>
          </p:nvPr>
        </p:nvSpPr>
        <p:spPr bwMode="gray">
          <a:xfrm>
            <a:off x="971952" y="3439202"/>
            <a:ext cx="8518123" cy="720000"/>
          </a:xfrm>
          <a:prstGeom prst="rect">
            <a:avLst/>
          </a:prstGeom>
          <a:noFill/>
          <a:ln w="19050">
            <a:solidFill>
              <a:schemeClr val="accent6"/>
            </a:solidFill>
          </a:ln>
        </p:spPr>
        <p:txBody>
          <a:bodyPr wrap="none" lIns="36000" tIns="0" rIns="0" bIns="0" anchor="ctr" anchorCtr="0">
            <a:noAutofit/>
          </a:bodyPr>
          <a:lstStyle>
            <a:lvl1pPr marL="194331" indent="0" algn="l">
              <a:lnSpc>
                <a:spcPct val="100000"/>
              </a:lnSpc>
              <a:spcBef>
                <a:spcPts val="0"/>
              </a:spcBef>
              <a:spcAft>
                <a:spcPts val="0"/>
              </a:spcAft>
              <a:buNone/>
              <a:defRPr sz="2800" b="1" baseline="0">
                <a:solidFill>
                  <a:schemeClr val="tx1"/>
                </a:solidFill>
                <a:latin typeface="+mj-ea"/>
                <a:ea typeface="+mj-ea"/>
                <a:cs typeface="Arial" pitchFamily="34" charset="0"/>
              </a:defRPr>
            </a:lvl1pPr>
          </a:lstStyle>
          <a:p>
            <a:pPr lvl="0"/>
            <a:r>
              <a:rPr lang="ja-JP" altLang="en-US" dirty="0"/>
              <a:t>中表紙（</a:t>
            </a:r>
            <a:r>
              <a:rPr lang="en-US" altLang="ja-JP" dirty="0"/>
              <a:t>28pt</a:t>
            </a:r>
            <a:r>
              <a:rPr lang="ja-JP" altLang="en-US" dirty="0"/>
              <a:t>／太字）</a:t>
            </a:r>
          </a:p>
        </p:txBody>
      </p:sp>
      <p:sp>
        <p:nvSpPr>
          <p:cNvPr id="34" name="テキスト プレースホルダー 2"/>
          <p:cNvSpPr>
            <a:spLocks noGrp="1"/>
          </p:cNvSpPr>
          <p:nvPr>
            <p:ph type="body" sz="quarter" idx="23" hasCustomPrompt="1"/>
          </p:nvPr>
        </p:nvSpPr>
        <p:spPr bwMode="gray">
          <a:xfrm>
            <a:off x="417000" y="3439202"/>
            <a:ext cx="556673" cy="720000"/>
          </a:xfrm>
          <a:prstGeom prst="rect">
            <a:avLst/>
          </a:prstGeom>
          <a:solidFill>
            <a:schemeClr val="accent6"/>
          </a:solidFill>
          <a:ln w="19050">
            <a:solidFill>
              <a:schemeClr val="accent6"/>
            </a:solidFill>
          </a:ln>
        </p:spPr>
        <p:txBody>
          <a:bodyPr lIns="0" tIns="0" rIns="0" bIns="0" anchor="ctr"/>
          <a:lstStyle>
            <a:lvl1pPr marL="0" indent="0" algn="ctr">
              <a:buFontTx/>
              <a:buNone/>
              <a:defRPr sz="3467" b="1">
                <a:ln>
                  <a:solidFill>
                    <a:schemeClr val="bg1"/>
                  </a:solidFill>
                </a:ln>
              </a:defRPr>
            </a:lvl1pPr>
          </a:lstStyle>
          <a:p>
            <a:pPr lvl="0"/>
            <a:r>
              <a:rPr kumimoji="1" lang="en-US" altLang="ja-JP" dirty="0"/>
              <a:t>X</a:t>
            </a:r>
            <a:endParaRPr kumimoji="1" lang="ja-JP" altLang="en-US" dirty="0"/>
          </a:p>
        </p:txBody>
      </p:sp>
      <p:sp>
        <p:nvSpPr>
          <p:cNvPr id="43" name="中表紙タイトル"/>
          <p:cNvSpPr>
            <a:spLocks noGrp="1"/>
          </p:cNvSpPr>
          <p:nvPr>
            <p:ph type="body" sz="quarter" idx="24" hasCustomPrompt="1"/>
          </p:nvPr>
        </p:nvSpPr>
        <p:spPr bwMode="gray">
          <a:xfrm>
            <a:off x="970877" y="4245116"/>
            <a:ext cx="8518123" cy="720000"/>
          </a:xfrm>
          <a:prstGeom prst="rect">
            <a:avLst/>
          </a:prstGeom>
          <a:noFill/>
          <a:ln w="19050">
            <a:solidFill>
              <a:schemeClr val="accent6"/>
            </a:solidFill>
          </a:ln>
        </p:spPr>
        <p:txBody>
          <a:bodyPr wrap="none" lIns="36000" tIns="0" rIns="0" bIns="0" anchor="ctr" anchorCtr="0">
            <a:noAutofit/>
          </a:bodyPr>
          <a:lstStyle>
            <a:lvl1pPr marL="194331" indent="0" algn="l">
              <a:lnSpc>
                <a:spcPct val="100000"/>
              </a:lnSpc>
              <a:spcBef>
                <a:spcPts val="0"/>
              </a:spcBef>
              <a:spcAft>
                <a:spcPts val="0"/>
              </a:spcAft>
              <a:buNone/>
              <a:defRPr sz="2800" b="1" baseline="0">
                <a:solidFill>
                  <a:schemeClr val="tx1"/>
                </a:solidFill>
                <a:latin typeface="+mj-ea"/>
                <a:ea typeface="+mj-ea"/>
                <a:cs typeface="Arial" pitchFamily="34" charset="0"/>
              </a:defRPr>
            </a:lvl1pPr>
          </a:lstStyle>
          <a:p>
            <a:pPr lvl="0"/>
            <a:r>
              <a:rPr lang="ja-JP" altLang="en-US" dirty="0"/>
              <a:t>中表紙（</a:t>
            </a:r>
            <a:r>
              <a:rPr lang="en-US" altLang="ja-JP" dirty="0"/>
              <a:t>28pt</a:t>
            </a:r>
            <a:r>
              <a:rPr lang="ja-JP" altLang="en-US" dirty="0"/>
              <a:t>／太字）</a:t>
            </a:r>
          </a:p>
        </p:txBody>
      </p:sp>
      <p:sp>
        <p:nvSpPr>
          <p:cNvPr id="44" name="テキスト プレースホルダー 2"/>
          <p:cNvSpPr>
            <a:spLocks noGrp="1"/>
          </p:cNvSpPr>
          <p:nvPr>
            <p:ph type="body" sz="quarter" idx="25" hasCustomPrompt="1"/>
          </p:nvPr>
        </p:nvSpPr>
        <p:spPr bwMode="gray">
          <a:xfrm>
            <a:off x="415925" y="4245116"/>
            <a:ext cx="556673" cy="720000"/>
          </a:xfrm>
          <a:prstGeom prst="rect">
            <a:avLst/>
          </a:prstGeom>
          <a:solidFill>
            <a:schemeClr val="accent6"/>
          </a:solidFill>
          <a:ln w="19050">
            <a:solidFill>
              <a:schemeClr val="accent6"/>
            </a:solidFill>
          </a:ln>
        </p:spPr>
        <p:txBody>
          <a:bodyPr lIns="0" tIns="0" rIns="0" bIns="0" anchor="ctr"/>
          <a:lstStyle>
            <a:lvl1pPr marL="0" indent="0" algn="ctr">
              <a:buFontTx/>
              <a:buNone/>
              <a:defRPr sz="3467" b="1">
                <a:ln>
                  <a:solidFill>
                    <a:schemeClr val="bg1"/>
                  </a:solidFill>
                </a:ln>
              </a:defRPr>
            </a:lvl1pPr>
          </a:lstStyle>
          <a:p>
            <a:pPr lvl="0"/>
            <a:r>
              <a:rPr kumimoji="1" lang="en-US" altLang="ja-JP" dirty="0"/>
              <a:t>X</a:t>
            </a:r>
            <a:endParaRPr kumimoji="1" lang="ja-JP" altLang="en-US" dirty="0"/>
          </a:p>
        </p:txBody>
      </p:sp>
      <p:sp>
        <p:nvSpPr>
          <p:cNvPr id="45" name="中表紙タイトル"/>
          <p:cNvSpPr>
            <a:spLocks noGrp="1"/>
          </p:cNvSpPr>
          <p:nvPr>
            <p:ph type="body" sz="quarter" idx="26" hasCustomPrompt="1"/>
          </p:nvPr>
        </p:nvSpPr>
        <p:spPr bwMode="gray">
          <a:xfrm>
            <a:off x="970877" y="5051030"/>
            <a:ext cx="8518123" cy="720000"/>
          </a:xfrm>
          <a:prstGeom prst="rect">
            <a:avLst/>
          </a:prstGeom>
          <a:noFill/>
          <a:ln w="19050">
            <a:solidFill>
              <a:schemeClr val="accent6"/>
            </a:solidFill>
          </a:ln>
        </p:spPr>
        <p:txBody>
          <a:bodyPr wrap="none" lIns="36000" tIns="0" rIns="0" bIns="0" anchor="ctr" anchorCtr="0">
            <a:noAutofit/>
          </a:bodyPr>
          <a:lstStyle>
            <a:lvl1pPr marL="194331" indent="0" algn="l">
              <a:lnSpc>
                <a:spcPct val="100000"/>
              </a:lnSpc>
              <a:spcBef>
                <a:spcPts val="0"/>
              </a:spcBef>
              <a:spcAft>
                <a:spcPts val="0"/>
              </a:spcAft>
              <a:buNone/>
              <a:defRPr sz="2800" b="1" baseline="0">
                <a:solidFill>
                  <a:schemeClr val="tx1"/>
                </a:solidFill>
                <a:latin typeface="+mj-ea"/>
                <a:ea typeface="+mj-ea"/>
                <a:cs typeface="Arial" pitchFamily="34" charset="0"/>
              </a:defRPr>
            </a:lvl1pPr>
          </a:lstStyle>
          <a:p>
            <a:pPr lvl="0"/>
            <a:r>
              <a:rPr lang="ja-JP" altLang="en-US" dirty="0"/>
              <a:t>中表紙（</a:t>
            </a:r>
            <a:r>
              <a:rPr lang="en-US" altLang="ja-JP" dirty="0"/>
              <a:t>28pt</a:t>
            </a:r>
            <a:r>
              <a:rPr lang="ja-JP" altLang="en-US" dirty="0"/>
              <a:t>／太字）</a:t>
            </a:r>
          </a:p>
        </p:txBody>
      </p:sp>
      <p:sp>
        <p:nvSpPr>
          <p:cNvPr id="46" name="テキスト プレースホルダー 2"/>
          <p:cNvSpPr>
            <a:spLocks noGrp="1"/>
          </p:cNvSpPr>
          <p:nvPr>
            <p:ph type="body" sz="quarter" idx="27" hasCustomPrompt="1"/>
          </p:nvPr>
        </p:nvSpPr>
        <p:spPr bwMode="gray">
          <a:xfrm>
            <a:off x="415925" y="5051030"/>
            <a:ext cx="556673" cy="720000"/>
          </a:xfrm>
          <a:prstGeom prst="rect">
            <a:avLst/>
          </a:prstGeom>
          <a:solidFill>
            <a:schemeClr val="accent6"/>
          </a:solidFill>
          <a:ln w="19050">
            <a:solidFill>
              <a:schemeClr val="accent6"/>
            </a:solidFill>
          </a:ln>
        </p:spPr>
        <p:txBody>
          <a:bodyPr lIns="0" tIns="0" rIns="0" bIns="0" anchor="ctr"/>
          <a:lstStyle>
            <a:lvl1pPr marL="0" indent="0" algn="ctr">
              <a:buFontTx/>
              <a:buNone/>
              <a:defRPr sz="3467" b="1">
                <a:ln>
                  <a:solidFill>
                    <a:schemeClr val="bg1"/>
                  </a:solidFill>
                </a:ln>
              </a:defRPr>
            </a:lvl1pPr>
          </a:lstStyle>
          <a:p>
            <a:pPr lvl="0"/>
            <a:r>
              <a:rPr kumimoji="1" lang="en-US" altLang="ja-JP" dirty="0"/>
              <a:t>X</a:t>
            </a:r>
            <a:endParaRPr kumimoji="1" lang="ja-JP" altLang="en-US" dirty="0"/>
          </a:p>
        </p:txBody>
      </p:sp>
      <p:sp>
        <p:nvSpPr>
          <p:cNvPr id="49" name="キーメッセージ"/>
          <p:cNvSpPr>
            <a:spLocks noGrp="1"/>
          </p:cNvSpPr>
          <p:nvPr>
            <p:ph type="title" hasCustomPrompt="1"/>
          </p:nvPr>
        </p:nvSpPr>
        <p:spPr bwMode="gray">
          <a:xfrm>
            <a:off x="417000" y="152400"/>
            <a:ext cx="9072000" cy="647700"/>
          </a:xfrm>
          <a:prstGeom prst="rect">
            <a:avLst/>
          </a:prstGeom>
        </p:spPr>
        <p:txBody>
          <a:bodyPr anchor="b"/>
          <a:lstStyle>
            <a:lvl1pPr>
              <a:defRPr baseline="0"/>
            </a:lvl1pPr>
          </a:lstStyle>
          <a:p>
            <a:r>
              <a:rPr lang="ja-JP" altLang="en-US" noProof="0" dirty="0"/>
              <a:t>目次</a:t>
            </a:r>
            <a:endParaRPr kumimoji="1" lang="ja-JP" altLang="en-US" dirty="0"/>
          </a:p>
        </p:txBody>
      </p:sp>
    </p:spTree>
    <p:extLst>
      <p:ext uri="{BB962C8B-B14F-4D97-AF65-F5344CB8AC3E}">
        <p14:creationId xmlns:p14="http://schemas.microsoft.com/office/powerpoint/2010/main" val="360287263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15" name="コピーライト"/>
          <p:cNvSpPr txBox="1">
            <a:spLocks noChangeArrowheads="1"/>
          </p:cNvSpPr>
          <p:nvPr/>
        </p:nvSpPr>
        <p:spPr bwMode="gray">
          <a:xfrm>
            <a:off x="5133000" y="6419052"/>
            <a:ext cx="4356000" cy="178598"/>
          </a:xfrm>
          <a:prstGeom prst="rect">
            <a:avLst/>
          </a:prstGeom>
          <a:noFill/>
          <a:ln w="9525">
            <a:noFill/>
            <a:miter lim="800000"/>
            <a:headEnd/>
            <a:tailEnd/>
          </a:ln>
          <a:effectLst/>
        </p:spPr>
        <p:txBody>
          <a:bodyPr wrap="none" lIns="0" tIns="0" rIns="0" bIns="0" anchor="b" anchorCtr="0">
            <a:noAutofit/>
          </a:bodyPr>
          <a:lstStyle/>
          <a:p>
            <a:pPr marL="0" marR="0" indent="0" algn="r" defTabSz="685742" rtl="0" eaLnBrk="1" fontAlgn="auto" latinLnBrk="0" hangingPunct="1">
              <a:lnSpc>
                <a:spcPct val="100000"/>
              </a:lnSpc>
              <a:spcBef>
                <a:spcPct val="50000"/>
              </a:spcBef>
              <a:spcAft>
                <a:spcPts val="0"/>
              </a:spcAft>
              <a:buClrTx/>
              <a:buSzTx/>
              <a:buFontTx/>
              <a:buNone/>
              <a:tabLst/>
              <a:defRPr/>
            </a:pPr>
            <a:r>
              <a:rPr lang="en-US" altLang="ja-JP" sz="900" kern="1200" dirty="0">
                <a:solidFill>
                  <a:schemeClr val="tx1"/>
                </a:solidFill>
                <a:latin typeface="Arial" charset="0"/>
                <a:ea typeface="ＭＳ Ｐゴシック" pitchFamily="50" charset="-128"/>
                <a:cs typeface="Arial" charset="0"/>
              </a:rPr>
              <a:t>© 2019. For information, contact Learning Agency Co., Ltd.</a:t>
            </a:r>
          </a:p>
        </p:txBody>
      </p:sp>
      <p:sp>
        <p:nvSpPr>
          <p:cNvPr id="9" name="スライド番号"/>
          <p:cNvSpPr>
            <a:spLocks noGrp="1"/>
          </p:cNvSpPr>
          <p:nvPr>
            <p:ph type="sldNum" sz="quarter" idx="4"/>
          </p:nvPr>
        </p:nvSpPr>
        <p:spPr bwMode="gray">
          <a:xfrm>
            <a:off x="417600" y="6423688"/>
            <a:ext cx="180000" cy="174752"/>
          </a:xfrm>
          <a:prstGeom prst="rect">
            <a:avLst/>
          </a:prstGeom>
        </p:spPr>
        <p:txBody>
          <a:bodyPr vert="horz" wrap="none" lIns="0" tIns="0" rIns="0" bIns="0" rtlCol="0" anchor="b" anchorCtr="0"/>
          <a:lstStyle>
            <a:lvl1pPr algn="r">
              <a:defRPr sz="900">
                <a:solidFill>
                  <a:schemeClr val="tx1"/>
                </a:solidFill>
                <a:latin typeface="+mn-lt"/>
                <a:cs typeface="Arial" pitchFamily="34" charset="0"/>
              </a:defRPr>
            </a:lvl1pPr>
          </a:lstStyle>
          <a:p>
            <a:pPr fontAlgn="auto">
              <a:spcBef>
                <a:spcPts val="0"/>
              </a:spcBef>
              <a:spcAft>
                <a:spcPts val="0"/>
              </a:spcAft>
            </a:pPr>
            <a:fld id="{AA5FCFE5-FE56-4EF1-80A8-07776887C2A1}" type="slidenum">
              <a:rPr kumimoji="1" lang="ja-JP" altLang="en-US" smtClean="0"/>
              <a:pPr fontAlgn="auto">
                <a:spcBef>
                  <a:spcPts val="0"/>
                </a:spcBef>
                <a:spcAft>
                  <a:spcPts val="0"/>
                </a:spcAft>
              </a:pPr>
              <a:t>‹#›</a:t>
            </a:fld>
            <a:endParaRPr kumimoji="1" lang="ja-JP" altLang="en-US" dirty="0"/>
          </a:p>
        </p:txBody>
      </p:sp>
    </p:spTree>
    <p:extLst>
      <p:ext uri="{BB962C8B-B14F-4D97-AF65-F5344CB8AC3E}">
        <p14:creationId xmlns:p14="http://schemas.microsoft.com/office/powerpoint/2010/main" val="3278997868"/>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 id="2147484027" r:id="rId19"/>
    <p:sldLayoutId id="2147484030" r:id="rId20"/>
    <p:sldLayoutId id="2147484031" r:id="rId21"/>
    <p:sldLayoutId id="2147484032" r:id="rId22"/>
    <p:sldLayoutId id="2147484033" r:id="rId23"/>
    <p:sldLayoutId id="2147484035" r:id="rId24"/>
    <p:sldLayoutId id="2147484036" r:id="rId25"/>
    <p:sldLayoutId id="2147484037" r:id="rId26"/>
    <p:sldLayoutId id="2147483958" r:id="rId27"/>
    <p:sldLayoutId id="2147483960" r:id="rId28"/>
    <p:sldLayoutId id="2147483934" r:id="rId29"/>
    <p:sldLayoutId id="2147483961" r:id="rId30"/>
    <p:sldLayoutId id="2147483912" r:id="rId31"/>
    <p:sldLayoutId id="2147483954" r:id="rId32"/>
  </p:sldLayoutIdLst>
  <p:hf sldNum="0" hdr="0" ftr="0" dt="0"/>
  <p:txStyles>
    <p:titleStyle>
      <a:lvl1pPr algn="l" defTabSz="990564" rtl="0" eaLnBrk="1" latinLnBrk="0" hangingPunct="1">
        <a:spcBef>
          <a:spcPct val="0"/>
        </a:spcBef>
        <a:buNone/>
        <a:defRPr kumimoji="1" sz="2400" b="1" kern="1200" baseline="0">
          <a:solidFill>
            <a:schemeClr val="tx1"/>
          </a:solidFill>
          <a:latin typeface="+mn-lt"/>
          <a:ea typeface="+mj-ea"/>
          <a:cs typeface="+mj-cs"/>
        </a:defRPr>
      </a:lvl1pPr>
    </p:titleStyle>
    <p:bodyStyle>
      <a:lvl1pPr marL="0" marR="0" indent="0" algn="l" defTabSz="990564" rtl="0" eaLnBrk="1" fontAlgn="auto" latinLnBrk="0" hangingPunct="1">
        <a:lnSpc>
          <a:spcPct val="100000"/>
        </a:lnSpc>
        <a:spcBef>
          <a:spcPts val="600"/>
        </a:spcBef>
        <a:spcAft>
          <a:spcPts val="0"/>
        </a:spcAft>
        <a:buClrTx/>
        <a:buSzPct val="100000"/>
        <a:buFont typeface="Arial" panose="020B0604020202020204" pitchFamily="34" charset="0"/>
        <a:buNone/>
        <a:tabLst/>
        <a:defRPr kumimoji="1" sz="1800" b="0" kern="1200">
          <a:solidFill>
            <a:schemeClr val="tx1"/>
          </a:solidFill>
          <a:latin typeface="+mn-lt"/>
          <a:ea typeface="+mn-ea"/>
          <a:cs typeface="+mn-cs"/>
        </a:defRPr>
      </a:lvl1pPr>
      <a:lvl2pPr marL="230400" marR="0" indent="-230400" algn="l" defTabSz="990564" rtl="0" eaLnBrk="1" fontAlgn="auto" latinLnBrk="0" hangingPunct="1">
        <a:lnSpc>
          <a:spcPct val="100000"/>
        </a:lnSpc>
        <a:spcBef>
          <a:spcPts val="600"/>
        </a:spcBef>
        <a:spcAft>
          <a:spcPts val="0"/>
        </a:spcAft>
        <a:buClrTx/>
        <a:buSzPct val="100000"/>
        <a:buFont typeface="Wingdings" panose="05000000000000000000" pitchFamily="2" charset="2"/>
        <a:buChar char="n"/>
        <a:tabLst/>
        <a:defRPr kumimoji="1" lang="en-US" sz="1800" b="0" kern="1200" baseline="0">
          <a:solidFill>
            <a:schemeClr val="tx1"/>
          </a:solidFill>
          <a:latin typeface="+mn-lt"/>
          <a:ea typeface="+mn-ea"/>
          <a:cs typeface="+mn-cs"/>
        </a:defRPr>
      </a:lvl2pPr>
      <a:lvl3pPr marL="460375" marR="0" indent="-193675" algn="l" defTabSz="990564" rtl="0" eaLnBrk="1" fontAlgn="auto" latinLnBrk="0" hangingPunct="1">
        <a:lnSpc>
          <a:spcPct val="100000"/>
        </a:lnSpc>
        <a:spcBef>
          <a:spcPts val="300"/>
        </a:spcBef>
        <a:spcAft>
          <a:spcPts val="0"/>
        </a:spcAft>
        <a:buClrTx/>
        <a:buSzPct val="100000"/>
        <a:buFont typeface="Arial" panose="020B0604020202020204" pitchFamily="34" charset="0"/>
        <a:buChar char="•"/>
        <a:tabLst/>
        <a:defRPr kumimoji="1" lang="en-US" sz="1800" b="0" kern="1200" baseline="0">
          <a:solidFill>
            <a:schemeClr val="tx1"/>
          </a:solidFill>
          <a:latin typeface="+mn-lt"/>
          <a:ea typeface="+mn-ea"/>
          <a:cs typeface="+mn-cs"/>
        </a:defRPr>
      </a:lvl3pPr>
      <a:lvl4pPr marL="690563" marR="0" indent="-241300" algn="l" defTabSz="990564" rtl="0" eaLnBrk="1" fontAlgn="auto" latinLnBrk="0" hangingPunct="1">
        <a:lnSpc>
          <a:spcPct val="100000"/>
        </a:lnSpc>
        <a:spcBef>
          <a:spcPts val="200"/>
        </a:spcBef>
        <a:spcAft>
          <a:spcPts val="0"/>
        </a:spcAft>
        <a:buClrTx/>
        <a:buSzPct val="100000"/>
        <a:buFont typeface="Wingdings" panose="05000000000000000000" pitchFamily="2" charset="2"/>
        <a:buChar char="Ø"/>
        <a:tabLst/>
        <a:defRPr kumimoji="1" lang="en-US" sz="1800" b="0" kern="1200" baseline="0">
          <a:solidFill>
            <a:schemeClr val="tx1"/>
          </a:solidFill>
          <a:latin typeface="+mn-lt"/>
          <a:ea typeface="+mn-ea"/>
          <a:cs typeface="+mn-cs"/>
        </a:defRPr>
      </a:lvl4pPr>
      <a:lvl5pPr marL="577179" indent="-191093" algn="l" defTabSz="865024" rtl="0" eaLnBrk="1" latinLnBrk="0" hangingPunct="1">
        <a:spcBef>
          <a:spcPts val="0"/>
        </a:spcBef>
        <a:spcAft>
          <a:spcPts val="1083"/>
        </a:spcAft>
        <a:buClrTx/>
        <a:buSzPct val="100000"/>
        <a:buFont typeface="Verdana" panose="020B0604030504040204" pitchFamily="34" charset="0"/>
        <a:buChar char="−"/>
        <a:tabLst/>
        <a:defRPr kumimoji="1" lang="en-US" sz="1192" kern="1200" baseline="0" dirty="0" smtClean="0">
          <a:solidFill>
            <a:schemeClr val="tx1"/>
          </a:solidFill>
          <a:latin typeface="+mn-lt"/>
          <a:ea typeface="+mn-ea"/>
          <a:cs typeface="+mn-cs"/>
        </a:defRPr>
      </a:lvl5pPr>
      <a:lvl6pPr marL="577179" indent="-191093" algn="l" defTabSz="990564" rtl="0" eaLnBrk="1" latinLnBrk="0" hangingPunct="1">
        <a:spcBef>
          <a:spcPts val="0"/>
        </a:spcBef>
        <a:spcAft>
          <a:spcPts val="1083"/>
        </a:spcAft>
        <a:buFont typeface="Verdana" panose="020B0604030504040204" pitchFamily="34" charset="0"/>
        <a:buChar char="−"/>
        <a:defRPr kumimoji="1" sz="1300" kern="1200" baseline="0">
          <a:solidFill>
            <a:schemeClr val="tx1"/>
          </a:solidFill>
          <a:latin typeface="+mn-lt"/>
          <a:ea typeface="+mn-ea"/>
          <a:cs typeface="+mn-cs"/>
        </a:defRPr>
      </a:lvl6pPr>
      <a:lvl7pPr marL="577179" indent="-191093" algn="l" defTabSz="990564" rtl="0" eaLnBrk="1" latinLnBrk="0" hangingPunct="1">
        <a:spcBef>
          <a:spcPts val="0"/>
        </a:spcBef>
        <a:spcAft>
          <a:spcPts val="1083"/>
        </a:spcAft>
        <a:buFont typeface="Verdana" panose="020B0604030504040204" pitchFamily="34" charset="0"/>
        <a:buChar char="−"/>
        <a:defRPr kumimoji="1" sz="1300" kern="1200">
          <a:solidFill>
            <a:schemeClr val="tx1"/>
          </a:solidFill>
          <a:latin typeface="+mn-lt"/>
          <a:ea typeface="+mn-ea"/>
          <a:cs typeface="+mn-cs"/>
        </a:defRPr>
      </a:lvl7pPr>
      <a:lvl8pPr marL="577179" indent="-191093" algn="l" defTabSz="990564" rtl="0" eaLnBrk="1" latinLnBrk="0" hangingPunct="1">
        <a:spcBef>
          <a:spcPts val="0"/>
        </a:spcBef>
        <a:spcAft>
          <a:spcPts val="1083"/>
        </a:spcAft>
        <a:buFont typeface="Verdana" panose="020B0604030504040204" pitchFamily="34" charset="0"/>
        <a:buChar char="−"/>
        <a:defRPr kumimoji="1" sz="1300" kern="1200" baseline="0">
          <a:solidFill>
            <a:schemeClr val="tx1"/>
          </a:solidFill>
          <a:latin typeface="+mn-lt"/>
          <a:ea typeface="+mn-ea"/>
          <a:cs typeface="+mn-cs"/>
        </a:defRPr>
      </a:lvl8pPr>
      <a:lvl9pPr marL="577179" indent="-191093" algn="l" defTabSz="990564" rtl="0" eaLnBrk="1" latinLnBrk="0" hangingPunct="1">
        <a:spcBef>
          <a:spcPts val="0"/>
        </a:spcBef>
        <a:spcAft>
          <a:spcPts val="1083"/>
        </a:spcAft>
        <a:buFont typeface="Verdana" panose="020B0604030504040204" pitchFamily="34" charset="0"/>
        <a:buChar char="−"/>
        <a:defRPr kumimoji="1" sz="1300" kern="1200" baseline="0">
          <a:solidFill>
            <a:schemeClr val="tx1"/>
          </a:solidFill>
          <a:latin typeface="+mn-lt"/>
          <a:ea typeface="+mn-ea"/>
          <a:cs typeface="+mn-cs"/>
        </a:defRPr>
      </a:lvl9pPr>
    </p:bodyStyle>
    <p:otherStyle>
      <a:defPPr>
        <a:defRPr lang="en-US"/>
      </a:defPPr>
      <a:lvl1pPr marL="0" algn="l" defTabSz="990564" rtl="0" eaLnBrk="1" latinLnBrk="0" hangingPunct="1">
        <a:defRPr kumimoji="1" sz="1950" kern="1200">
          <a:solidFill>
            <a:schemeClr val="tx1"/>
          </a:solidFill>
          <a:latin typeface="+mn-lt"/>
          <a:ea typeface="+mn-ea"/>
          <a:cs typeface="+mn-cs"/>
        </a:defRPr>
      </a:lvl1pPr>
      <a:lvl2pPr marL="495283" algn="l" defTabSz="990564" rtl="0" eaLnBrk="1" latinLnBrk="0" hangingPunct="1">
        <a:defRPr kumimoji="1" sz="1950" kern="1200">
          <a:solidFill>
            <a:schemeClr val="tx1"/>
          </a:solidFill>
          <a:latin typeface="+mn-lt"/>
          <a:ea typeface="+mn-ea"/>
          <a:cs typeface="+mn-cs"/>
        </a:defRPr>
      </a:lvl2pPr>
      <a:lvl3pPr marL="990564" algn="l" defTabSz="990564" rtl="0" eaLnBrk="1" latinLnBrk="0" hangingPunct="1">
        <a:defRPr kumimoji="1" sz="1950" kern="1200">
          <a:solidFill>
            <a:schemeClr val="tx1"/>
          </a:solidFill>
          <a:latin typeface="+mn-lt"/>
          <a:ea typeface="+mn-ea"/>
          <a:cs typeface="+mn-cs"/>
        </a:defRPr>
      </a:lvl3pPr>
      <a:lvl4pPr marL="1485846" algn="l" defTabSz="990564" rtl="0" eaLnBrk="1" latinLnBrk="0" hangingPunct="1">
        <a:defRPr kumimoji="1" sz="1950" kern="1200">
          <a:solidFill>
            <a:schemeClr val="tx1"/>
          </a:solidFill>
          <a:latin typeface="+mn-lt"/>
          <a:ea typeface="+mn-ea"/>
          <a:cs typeface="+mn-cs"/>
        </a:defRPr>
      </a:lvl4pPr>
      <a:lvl5pPr marL="1981127" algn="l" defTabSz="990564" rtl="0" eaLnBrk="1" latinLnBrk="0" hangingPunct="1">
        <a:defRPr kumimoji="1" sz="1950" kern="1200">
          <a:solidFill>
            <a:schemeClr val="tx1"/>
          </a:solidFill>
          <a:latin typeface="+mn-lt"/>
          <a:ea typeface="+mn-ea"/>
          <a:cs typeface="+mn-cs"/>
        </a:defRPr>
      </a:lvl5pPr>
      <a:lvl6pPr marL="2476410" algn="l" defTabSz="990564" rtl="0" eaLnBrk="1" latinLnBrk="0" hangingPunct="1">
        <a:defRPr kumimoji="1" sz="1950" kern="1200">
          <a:solidFill>
            <a:schemeClr val="tx1"/>
          </a:solidFill>
          <a:latin typeface="+mn-lt"/>
          <a:ea typeface="+mn-ea"/>
          <a:cs typeface="+mn-cs"/>
        </a:defRPr>
      </a:lvl6pPr>
      <a:lvl7pPr marL="2971692" algn="l" defTabSz="990564" rtl="0" eaLnBrk="1" latinLnBrk="0" hangingPunct="1">
        <a:defRPr kumimoji="1" sz="1950" kern="1200">
          <a:solidFill>
            <a:schemeClr val="tx1"/>
          </a:solidFill>
          <a:latin typeface="+mn-lt"/>
          <a:ea typeface="+mn-ea"/>
          <a:cs typeface="+mn-cs"/>
        </a:defRPr>
      </a:lvl7pPr>
      <a:lvl8pPr marL="3466973" algn="l" defTabSz="990564" rtl="0" eaLnBrk="1" latinLnBrk="0" hangingPunct="1">
        <a:defRPr kumimoji="1" sz="1950" kern="1200">
          <a:solidFill>
            <a:schemeClr val="tx1"/>
          </a:solidFill>
          <a:latin typeface="+mn-lt"/>
          <a:ea typeface="+mn-ea"/>
          <a:cs typeface="+mn-cs"/>
        </a:defRPr>
      </a:lvl8pPr>
      <a:lvl9pPr marL="3962255" algn="l" defTabSz="990564" rtl="0" eaLnBrk="1" latinLnBrk="0" hangingPunct="1">
        <a:defRPr kumimoji="1" sz="19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3120">
          <p15:clr>
            <a:srgbClr val="A4A3A4"/>
          </p15:clr>
        </p15:guide>
        <p15:guide id="1" orient="horz" pos="96">
          <p15:clr>
            <a:srgbClr val="A4A3A4"/>
          </p15:clr>
        </p15:guide>
        <p15:guide id="2" pos="3007">
          <p15:clr>
            <a:srgbClr val="A4A3A4"/>
          </p15:clr>
        </p15:guide>
        <p15:guide id="3" pos="3233">
          <p15:clr>
            <a:srgbClr val="A4A3A4"/>
          </p15:clr>
        </p15:guide>
        <p15:guide id="4" pos="5978">
          <p15:clr>
            <a:srgbClr val="A4A3A4"/>
          </p15:clr>
        </p15:guide>
        <p15:guide id="5" pos="262">
          <p15:clr>
            <a:srgbClr val="A4A3A4"/>
          </p15:clr>
        </p15:guide>
        <p15:guide id="6" orient="horz" pos="504">
          <p15:clr>
            <a:srgbClr val="A4A3A4"/>
          </p15:clr>
        </p15:guide>
        <p15:guide id="7" orient="horz" pos="640">
          <p15:clr>
            <a:srgbClr val="A4A3A4"/>
          </p15:clr>
        </p15:guide>
        <p15:guide id="8" orient="horz" pos="935">
          <p15:clr>
            <a:srgbClr val="A4A3A4"/>
          </p15:clr>
        </p15:guide>
        <p15:guide id="9" orient="horz" pos="3974">
          <p15:clr>
            <a:srgbClr val="A4A3A4"/>
          </p15:clr>
        </p15:guide>
        <p15:guide id="10" orient="horz" pos="4156">
          <p15:clr>
            <a:srgbClr val="A4A3A4"/>
          </p15:clr>
        </p15:guide>
        <p15:guide id="11" orient="horz" pos="4269">
          <p15:clr>
            <a:srgbClr val="A4A3A4"/>
          </p15:clr>
        </p15:guide>
        <p15:guide id="14" orient="horz" pos="2455" userDrawn="1">
          <p15:clr>
            <a:srgbClr val="A4A3A4"/>
          </p15:clr>
        </p15:guide>
        <p15:guide id="15" orient="horz" pos="2160"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57.emf"/><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256440" y="4048910"/>
            <a:ext cx="6212721" cy="510426"/>
          </a:xfrm>
        </p:spPr>
        <p:txBody>
          <a:bodyPr/>
          <a:lstStyle/>
          <a:p>
            <a:r>
              <a:rPr lang="ja-JP" altLang="en-US" sz="2800" dirty="0"/>
              <a:t>「</a:t>
            </a:r>
            <a:r>
              <a:rPr lang="en-US" altLang="ja-JP" sz="2800" dirty="0"/>
              <a:t>Biz CAMPUS Basic</a:t>
            </a:r>
            <a:r>
              <a:rPr lang="ja-JP" altLang="en-US" sz="2800" dirty="0"/>
              <a:t>利用の手引き」</a:t>
            </a:r>
            <a:endParaRPr kumimoji="1" lang="ja-JP" altLang="en-US" dirty="0"/>
          </a:p>
        </p:txBody>
      </p:sp>
      <p:pic>
        <p:nvPicPr>
          <p:cNvPr id="6" name="図 5"/>
          <p:cNvPicPr>
            <a:picLocks noChangeAspect="1"/>
          </p:cNvPicPr>
          <p:nvPr/>
        </p:nvPicPr>
        <p:blipFill rotWithShape="1">
          <a:blip r:embed="rId2"/>
          <a:srcRect l="1050" t="30318" b="20149"/>
          <a:stretch/>
        </p:blipFill>
        <p:spPr>
          <a:xfrm>
            <a:off x="444500" y="508001"/>
            <a:ext cx="9115874" cy="2946400"/>
          </a:xfrm>
          <a:prstGeom prst="rect">
            <a:avLst/>
          </a:prstGeom>
        </p:spPr>
      </p:pic>
      <p:sp>
        <p:nvSpPr>
          <p:cNvPr id="7" name="コンテンツ プレースホルダー 6"/>
          <p:cNvSpPr txBox="1">
            <a:spLocks/>
          </p:cNvSpPr>
          <p:nvPr/>
        </p:nvSpPr>
        <p:spPr>
          <a:xfrm>
            <a:off x="417600" y="5697620"/>
            <a:ext cx="2687872" cy="358775"/>
          </a:xfrm>
          <a:prstGeom prst="rect">
            <a:avLst/>
          </a:prstGeom>
          <a:noFill/>
          <a:ln>
            <a:noFill/>
          </a:ln>
        </p:spPr>
        <p:txBody>
          <a:bodyPr vert="horz" lIns="0" tIns="45720" rIns="0" bIns="45720" rtlCol="0">
            <a:normAutofit/>
          </a:bodyPr>
          <a:lstStyle>
            <a:lvl1pPr marL="342880" marR="0" indent="-342880" algn="ctr" defTabSz="914349" rtl="0" eaLnBrk="1" fontAlgn="auto" latinLnBrk="0" hangingPunct="1">
              <a:lnSpc>
                <a:spcPct val="106000"/>
              </a:lnSpc>
              <a:spcBef>
                <a:spcPts val="864"/>
              </a:spcBef>
              <a:spcAft>
                <a:spcPts val="0"/>
              </a:spcAft>
              <a:buClrTx/>
              <a:buSzTx/>
              <a:buFont typeface="Arial" pitchFamily="34" charset="0"/>
              <a:buNone/>
              <a:tabLst/>
              <a:defRPr kumimoji="1" sz="1600" kern="1200">
                <a:solidFill>
                  <a:schemeClr val="tx1"/>
                </a:solidFill>
                <a:latin typeface="+mj-lt"/>
                <a:ea typeface="+mn-ea"/>
                <a:cs typeface="+mn-cs"/>
              </a:defRPr>
            </a:lvl1pPr>
            <a:lvl2pPr marL="123825" marR="0" indent="-123825" algn="just" defTabSz="914400" rtl="0" eaLnBrk="1" fontAlgn="ctr" latinLnBrk="0" hangingPunct="1">
              <a:lnSpc>
                <a:spcPct val="105000"/>
              </a:lnSpc>
              <a:spcBef>
                <a:spcPts val="300"/>
              </a:spcBef>
              <a:spcAft>
                <a:spcPts val="0"/>
              </a:spcAft>
              <a:buClrTx/>
              <a:buSzPct val="100000"/>
              <a:buFont typeface="Arial" panose="020B0604020202020204" pitchFamily="34" charset="0"/>
              <a:buChar char="•"/>
              <a:tabLst/>
              <a:defRPr kumimoji="1" sz="1600" kern="1200">
                <a:solidFill>
                  <a:schemeClr val="tx1"/>
                </a:solidFill>
                <a:latin typeface="+mj-lt"/>
                <a:ea typeface="+mn-ea"/>
                <a:cs typeface="Arial" pitchFamily="34" charset="0"/>
              </a:defRPr>
            </a:lvl2pPr>
            <a:lvl3pPr marL="273050" marR="0" indent="-117475" algn="just" defTabSz="914400" rtl="0" eaLnBrk="1" fontAlgn="ctr" latinLnBrk="0" hangingPunct="1">
              <a:lnSpc>
                <a:spcPct val="105000"/>
              </a:lnSpc>
              <a:spcBef>
                <a:spcPts val="300"/>
              </a:spcBef>
              <a:spcAft>
                <a:spcPts val="0"/>
              </a:spcAft>
              <a:buClrTx/>
              <a:buSzPct val="100000"/>
              <a:buFont typeface="Arial" panose="020B0604020202020204" pitchFamily="34" charset="0"/>
              <a:buChar char="•"/>
              <a:tabLst/>
              <a:defRPr kumimoji="1" sz="1600" kern="1200">
                <a:solidFill>
                  <a:schemeClr val="tx1"/>
                </a:solidFill>
                <a:latin typeface="+mj-lt"/>
                <a:ea typeface="+mn-ea"/>
                <a:cs typeface="Arial" pitchFamily="34" charset="0"/>
              </a:defRPr>
            </a:lvl3pPr>
            <a:lvl4pPr marL="412750" indent="-104775" algn="just" defTabSz="914349" rtl="0" eaLnBrk="1" fontAlgn="ctr" latinLnBrk="0" hangingPunct="1">
              <a:lnSpc>
                <a:spcPct val="105000"/>
              </a:lnSpc>
              <a:spcBef>
                <a:spcPts val="300"/>
              </a:spcBef>
              <a:spcAft>
                <a:spcPts val="0"/>
              </a:spcAft>
              <a:buSzPct val="100000"/>
              <a:buFont typeface="Arial" panose="020B0604020202020204" pitchFamily="34" charset="0"/>
              <a:buChar char="•"/>
              <a:defRPr kumimoji="1" sz="1600" kern="1200">
                <a:solidFill>
                  <a:schemeClr val="tx1"/>
                </a:solidFill>
                <a:latin typeface="+mj-lt"/>
                <a:ea typeface="+mn-ea"/>
                <a:cs typeface="Arial" pitchFamily="34" charset="0"/>
              </a:defRPr>
            </a:lvl4pPr>
            <a:lvl5pPr marL="2057284" indent="-228587" algn="l" defTabSz="914349"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459" indent="-228587" algn="l" defTabSz="914349"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634" indent="-228587" algn="l" defTabSz="914349"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808" indent="-228587" algn="l" defTabSz="914349"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984" indent="-228587" algn="l" defTabSz="914349"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42880" marR="0" lvl="0" indent="-342880" algn="l" defTabSz="914349" rtl="0" eaLnBrk="1" fontAlgn="auto" latinLnBrk="0" hangingPunct="1">
              <a:lnSpc>
                <a:spcPct val="106000"/>
              </a:lnSpc>
              <a:spcBef>
                <a:spcPts val="864"/>
              </a:spcBef>
              <a:spcAft>
                <a:spcPts val="0"/>
              </a:spcAft>
              <a:buClrTx/>
              <a:buSzTx/>
              <a:buFont typeface="Arial" pitchFamily="34" charset="0"/>
              <a:buNone/>
              <a:tabLst/>
              <a:defRPr/>
            </a:pPr>
            <a:r>
              <a:rPr kumimoji="1" lang="ja-JP" altLang="en-US" sz="1600" b="0" i="0" u="none" strike="noStrike" kern="1200" cap="none" spc="0" normalizeH="0" baseline="0" noProof="0" dirty="0">
                <a:ln>
                  <a:noFill/>
                </a:ln>
                <a:effectLst/>
                <a:uLnTx/>
                <a:uFillTx/>
                <a:latin typeface="Arial"/>
                <a:ea typeface="ＭＳ Ｐゴシック"/>
                <a:cs typeface="+mn-cs"/>
              </a:rPr>
              <a:t>株式会社</a:t>
            </a:r>
            <a:r>
              <a:rPr kumimoji="1" lang="ja-JP" altLang="en-US" sz="1600" b="0" i="0" u="none" strike="noStrike" kern="1200" cap="none" spc="0" normalizeH="0" baseline="0" noProof="0" dirty="0">
                <a:ln>
                  <a:noFill/>
                </a:ln>
                <a:solidFill>
                  <a:srgbClr val="FFC000"/>
                </a:solidFill>
                <a:effectLst/>
                <a:uLnTx/>
                <a:uFillTx/>
                <a:latin typeface="Arial"/>
                <a:ea typeface="ＭＳ Ｐゴシック"/>
                <a:cs typeface="+mn-cs"/>
              </a:rPr>
              <a:t>　</a:t>
            </a:r>
            <a:r>
              <a:rPr kumimoji="1" lang="ja-JP" altLang="en-US" sz="1600" b="0" i="0" u="none" strike="noStrike" kern="1200" cap="none" spc="0" normalizeH="0" baseline="0" noProof="0" dirty="0">
                <a:ln>
                  <a:noFill/>
                </a:ln>
                <a:solidFill>
                  <a:schemeClr val="accent1"/>
                </a:solidFill>
                <a:effectLst/>
                <a:uLnTx/>
                <a:uFillTx/>
                <a:latin typeface="Arial"/>
                <a:ea typeface="ＭＳ Ｐゴシック"/>
                <a:cs typeface="+mn-cs"/>
              </a:rPr>
              <a:t>●●●●</a:t>
            </a:r>
          </a:p>
        </p:txBody>
      </p:sp>
      <p:sp>
        <p:nvSpPr>
          <p:cNvPr id="8" name="テキスト ボックス 7"/>
          <p:cNvSpPr txBox="1"/>
          <p:nvPr/>
        </p:nvSpPr>
        <p:spPr>
          <a:xfrm>
            <a:off x="7113811" y="5363592"/>
            <a:ext cx="2376264" cy="637849"/>
          </a:xfrm>
          <a:prstGeom prst="rect">
            <a:avLst/>
          </a:prstGeom>
          <a:noFill/>
          <a:ln>
            <a:solidFill>
              <a:schemeClr val="tx1"/>
            </a:solidFill>
          </a:ln>
        </p:spPr>
        <p:txBody>
          <a:bodyPr wrap="square" lIns="72000" tIns="72000" rIns="72000" bIns="72000" rtlCol="0" anchor="ctr" anchorCtr="0">
            <a:spAutoFit/>
          </a:bodyPr>
          <a:lstStyle/>
          <a:p>
            <a:r>
              <a:rPr lang="ja-JP" altLang="en-US" sz="1600" dirty="0">
                <a:solidFill>
                  <a:schemeClr val="accent1"/>
                </a:solidFill>
              </a:rPr>
              <a:t>●●●●</a:t>
            </a:r>
            <a:r>
              <a:rPr lang="ja-JP" altLang="en-US" sz="1600" dirty="0"/>
              <a:t>部分は</a:t>
            </a:r>
            <a:endParaRPr lang="en-US" altLang="ja-JP" sz="1600" dirty="0"/>
          </a:p>
          <a:p>
            <a:r>
              <a:rPr lang="ja-JP" altLang="en-US" sz="1600" dirty="0"/>
              <a:t>貴社名をご記入ください</a:t>
            </a:r>
          </a:p>
        </p:txBody>
      </p:sp>
      <p:sp>
        <p:nvSpPr>
          <p:cNvPr id="9" name="正方形/長方形 8"/>
          <p:cNvSpPr/>
          <p:nvPr/>
        </p:nvSpPr>
        <p:spPr>
          <a:xfrm>
            <a:off x="353933" y="3664913"/>
            <a:ext cx="1980029" cy="400110"/>
          </a:xfrm>
          <a:prstGeom prst="rect">
            <a:avLst/>
          </a:prstGeom>
        </p:spPr>
        <p:txBody>
          <a:bodyPr wrap="none">
            <a:spAutoFit/>
          </a:bodyPr>
          <a:lstStyle/>
          <a:p>
            <a:r>
              <a:rPr lang="ja-JP" altLang="en-US" sz="2000" dirty="0"/>
              <a:t>社内周知用資料</a:t>
            </a:r>
            <a:endParaRPr lang="ja-JP" altLang="en-US" dirty="0"/>
          </a:p>
        </p:txBody>
      </p:sp>
    </p:spTree>
    <p:extLst>
      <p:ext uri="{BB962C8B-B14F-4D97-AF65-F5344CB8AC3E}">
        <p14:creationId xmlns:p14="http://schemas.microsoft.com/office/powerpoint/2010/main" val="2115209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en-US" altLang="ja-JP" dirty="0"/>
              <a:t>Biz CAMPUS Basic</a:t>
            </a:r>
            <a:r>
              <a:rPr lang="ja-JP" altLang="en-US" dirty="0"/>
              <a:t>は以下の流れで利用します。具体的な手順は次頁以降を参照ください。</a:t>
            </a:r>
          </a:p>
        </p:txBody>
      </p:sp>
      <p:sp>
        <p:nvSpPr>
          <p:cNvPr id="4" name="タイトル 3"/>
          <p:cNvSpPr>
            <a:spLocks noGrp="1"/>
          </p:cNvSpPr>
          <p:nvPr>
            <p:ph type="title"/>
          </p:nvPr>
        </p:nvSpPr>
        <p:spPr/>
        <p:txBody>
          <a:bodyPr/>
          <a:lstStyle/>
          <a:p>
            <a:r>
              <a:rPr lang="en-US" altLang="ja-JP" dirty="0"/>
              <a:t>Biz CAMPUS Basic</a:t>
            </a:r>
            <a:r>
              <a:rPr lang="ja-JP" altLang="en-US" dirty="0"/>
              <a:t>利用の流れ</a:t>
            </a:r>
            <a:endParaRPr kumimoji="1" lang="ja-JP" altLang="en-US" dirty="0"/>
          </a:p>
        </p:txBody>
      </p:sp>
      <p:sp>
        <p:nvSpPr>
          <p:cNvPr id="5" name="AutoShape 4"/>
          <p:cNvSpPr>
            <a:spLocks noChangeArrowheads="1"/>
          </p:cNvSpPr>
          <p:nvPr/>
        </p:nvSpPr>
        <p:spPr bwMode="auto">
          <a:xfrm>
            <a:off x="554160" y="2354986"/>
            <a:ext cx="995111" cy="2514262"/>
          </a:xfrm>
          <a:prstGeom prst="homePlate">
            <a:avLst>
              <a:gd name="adj" fmla="val 28438"/>
            </a:avLst>
          </a:prstGeom>
          <a:solidFill>
            <a:schemeClr val="bg2"/>
          </a:solidFill>
          <a:ln w="38100" cap="flat" cmpd="sng" algn="ctr">
            <a:noFill/>
            <a:prstDash val="solid"/>
            <a:headEnd/>
            <a:tailEnd/>
          </a:ln>
          <a:effectLst/>
        </p:spPr>
        <p:txBody>
          <a:bodyPr wrap="none" lIns="72000" tIns="0" rIns="0" bIns="0" anchor="ctr" anchorCtr="1">
            <a:noAutofit/>
          </a:bodyPr>
          <a:lstStyle/>
          <a:p>
            <a:pPr algn="ctr" defTabSz="914203" fontAlgn="auto">
              <a:spcBef>
                <a:spcPts val="0"/>
              </a:spcBef>
              <a:spcAft>
                <a:spcPts val="0"/>
              </a:spcAft>
              <a:defRPr/>
            </a:pPr>
            <a:r>
              <a:rPr lang="ja-JP" altLang="en-US" sz="1200" kern="0" dirty="0">
                <a:solidFill>
                  <a:prstClr val="white"/>
                </a:solidFill>
                <a:latin typeface="Arial"/>
                <a:cs typeface="+mn-cs"/>
              </a:rPr>
              <a:t>個人</a:t>
            </a:r>
            <a:r>
              <a:rPr lang="en-US" altLang="ja-JP" sz="1200" kern="0" dirty="0">
                <a:solidFill>
                  <a:prstClr val="white"/>
                </a:solidFill>
                <a:latin typeface="Arial"/>
                <a:cs typeface="+mn-cs"/>
              </a:rPr>
              <a:t>ID</a:t>
            </a:r>
            <a:r>
              <a:rPr lang="ja-JP" altLang="en-US" sz="1200" kern="0" dirty="0">
                <a:solidFill>
                  <a:prstClr val="white"/>
                </a:solidFill>
                <a:latin typeface="Arial"/>
                <a:cs typeface="+mn-cs"/>
              </a:rPr>
              <a:t>・</a:t>
            </a:r>
            <a:endParaRPr lang="en-US" altLang="ja-JP" sz="1200" kern="0" dirty="0">
              <a:solidFill>
                <a:prstClr val="white"/>
              </a:solidFill>
              <a:latin typeface="Arial"/>
              <a:cs typeface="+mn-cs"/>
            </a:endParaRPr>
          </a:p>
          <a:p>
            <a:pPr algn="ctr" defTabSz="914203" fontAlgn="auto">
              <a:spcBef>
                <a:spcPts val="0"/>
              </a:spcBef>
              <a:spcAft>
                <a:spcPts val="0"/>
              </a:spcAft>
              <a:defRPr/>
            </a:pPr>
            <a:r>
              <a:rPr lang="ja-JP" altLang="en-US" sz="1200" kern="0" dirty="0">
                <a:solidFill>
                  <a:prstClr val="white"/>
                </a:solidFill>
                <a:latin typeface="Arial"/>
                <a:cs typeface="+mn-cs"/>
              </a:rPr>
              <a:t>パスワード</a:t>
            </a:r>
            <a:endParaRPr lang="en-US" altLang="ja-JP" sz="1200" kern="0" dirty="0">
              <a:solidFill>
                <a:prstClr val="white"/>
              </a:solidFill>
              <a:latin typeface="Arial"/>
              <a:cs typeface="+mn-cs"/>
            </a:endParaRPr>
          </a:p>
          <a:p>
            <a:pPr algn="ctr" defTabSz="914203" fontAlgn="auto">
              <a:spcBef>
                <a:spcPts val="0"/>
              </a:spcBef>
              <a:spcAft>
                <a:spcPts val="0"/>
              </a:spcAft>
              <a:defRPr/>
            </a:pPr>
            <a:r>
              <a:rPr lang="ja-JP" altLang="en-US" sz="1200" kern="0" dirty="0">
                <a:solidFill>
                  <a:prstClr val="white"/>
                </a:solidFill>
                <a:latin typeface="Arial"/>
                <a:cs typeface="+mn-cs"/>
              </a:rPr>
              <a:t>の登録</a:t>
            </a:r>
          </a:p>
        </p:txBody>
      </p:sp>
      <p:sp>
        <p:nvSpPr>
          <p:cNvPr id="6" name="AutoShape 4"/>
          <p:cNvSpPr>
            <a:spLocks noChangeArrowheads="1"/>
          </p:cNvSpPr>
          <p:nvPr/>
        </p:nvSpPr>
        <p:spPr bwMode="auto">
          <a:xfrm>
            <a:off x="1676271" y="2354986"/>
            <a:ext cx="995111" cy="2514262"/>
          </a:xfrm>
          <a:prstGeom prst="homePlate">
            <a:avLst>
              <a:gd name="adj" fmla="val 28438"/>
            </a:avLst>
          </a:prstGeom>
          <a:solidFill>
            <a:schemeClr val="bg2"/>
          </a:solidFill>
          <a:ln w="38100" cap="flat" cmpd="sng" algn="ctr">
            <a:noFill/>
            <a:prstDash val="solid"/>
            <a:headEnd/>
            <a:tailEnd/>
          </a:ln>
          <a:effectLst/>
        </p:spPr>
        <p:txBody>
          <a:bodyPr wrap="none" lIns="72000" tIns="0" rIns="0" bIns="0" anchor="ctr" anchorCtr="1">
            <a:noAutofit/>
          </a:bodyPr>
          <a:lstStyle/>
          <a:p>
            <a:pPr algn="ctr" defTabSz="914203" fontAlgn="auto">
              <a:spcBef>
                <a:spcPts val="0"/>
              </a:spcBef>
              <a:spcAft>
                <a:spcPts val="0"/>
              </a:spcAft>
              <a:defRPr/>
            </a:pPr>
            <a:r>
              <a:rPr lang="ja-JP" altLang="en-US" sz="1200" kern="0" dirty="0">
                <a:solidFill>
                  <a:prstClr val="white"/>
                </a:solidFill>
                <a:latin typeface="Arial"/>
                <a:cs typeface="+mn-cs"/>
              </a:rPr>
              <a:t>受講する</a:t>
            </a:r>
            <a:endParaRPr lang="en-US" altLang="ja-JP" sz="1200" kern="0" dirty="0">
              <a:solidFill>
                <a:prstClr val="white"/>
              </a:solidFill>
              <a:latin typeface="Arial"/>
              <a:cs typeface="+mn-cs"/>
            </a:endParaRPr>
          </a:p>
          <a:p>
            <a:pPr algn="ctr" defTabSz="914203" fontAlgn="auto">
              <a:spcBef>
                <a:spcPts val="0"/>
              </a:spcBef>
              <a:spcAft>
                <a:spcPts val="0"/>
              </a:spcAft>
              <a:defRPr/>
            </a:pPr>
            <a:r>
              <a:rPr lang="ja-JP" altLang="en-US" sz="1200" kern="0" dirty="0">
                <a:solidFill>
                  <a:prstClr val="white"/>
                </a:solidFill>
                <a:latin typeface="Arial"/>
                <a:cs typeface="+mn-cs"/>
              </a:rPr>
              <a:t>研修の</a:t>
            </a:r>
            <a:endParaRPr lang="en-US" altLang="ja-JP" sz="1200" kern="0" dirty="0">
              <a:solidFill>
                <a:prstClr val="white"/>
              </a:solidFill>
              <a:latin typeface="Arial"/>
              <a:cs typeface="+mn-cs"/>
            </a:endParaRPr>
          </a:p>
          <a:p>
            <a:pPr algn="ctr" defTabSz="914203" fontAlgn="auto">
              <a:spcBef>
                <a:spcPts val="0"/>
              </a:spcBef>
              <a:spcAft>
                <a:spcPts val="0"/>
              </a:spcAft>
              <a:defRPr/>
            </a:pPr>
            <a:r>
              <a:rPr lang="ja-JP" altLang="en-US" sz="1200" kern="0" dirty="0">
                <a:solidFill>
                  <a:prstClr val="white"/>
                </a:solidFill>
                <a:latin typeface="Arial"/>
                <a:cs typeface="+mn-cs"/>
              </a:rPr>
              <a:t>決定</a:t>
            </a:r>
          </a:p>
        </p:txBody>
      </p:sp>
      <p:sp>
        <p:nvSpPr>
          <p:cNvPr id="7" name="AutoShape 4"/>
          <p:cNvSpPr>
            <a:spLocks noChangeArrowheads="1"/>
          </p:cNvSpPr>
          <p:nvPr/>
        </p:nvSpPr>
        <p:spPr bwMode="auto">
          <a:xfrm>
            <a:off x="2798382" y="2354986"/>
            <a:ext cx="995111" cy="2514262"/>
          </a:xfrm>
          <a:prstGeom prst="homePlate">
            <a:avLst>
              <a:gd name="adj" fmla="val 28438"/>
            </a:avLst>
          </a:prstGeom>
          <a:solidFill>
            <a:schemeClr val="bg2"/>
          </a:solidFill>
          <a:ln w="38100" cap="flat" cmpd="sng" algn="ctr">
            <a:noFill/>
            <a:prstDash val="solid"/>
            <a:headEnd/>
            <a:tailEnd/>
          </a:ln>
          <a:effectLst/>
        </p:spPr>
        <p:txBody>
          <a:bodyPr wrap="square" lIns="36000" tIns="0" rIns="36000" bIns="0" anchor="ctr" anchorCtr="1">
            <a:noAutofit/>
          </a:bodyPr>
          <a:lstStyle/>
          <a:p>
            <a:pPr algn="ctr" defTabSz="914203" fontAlgn="auto">
              <a:spcBef>
                <a:spcPts val="0"/>
              </a:spcBef>
              <a:spcAft>
                <a:spcPts val="0"/>
              </a:spcAft>
              <a:defRPr/>
            </a:pPr>
            <a:r>
              <a:rPr lang="ja-JP" altLang="en-US" sz="1200" kern="0" dirty="0">
                <a:solidFill>
                  <a:prstClr val="white"/>
                </a:solidFill>
                <a:latin typeface="Arial"/>
                <a:cs typeface="+mn-cs"/>
              </a:rPr>
              <a:t>研修の</a:t>
            </a:r>
            <a:endParaRPr lang="en-US" altLang="ja-JP" sz="1200" kern="0" dirty="0">
              <a:solidFill>
                <a:prstClr val="white"/>
              </a:solidFill>
              <a:latin typeface="Arial"/>
              <a:cs typeface="+mn-cs"/>
            </a:endParaRPr>
          </a:p>
          <a:p>
            <a:pPr algn="ctr" defTabSz="914203" fontAlgn="auto">
              <a:spcBef>
                <a:spcPts val="0"/>
              </a:spcBef>
              <a:spcAft>
                <a:spcPts val="0"/>
              </a:spcAft>
              <a:defRPr/>
            </a:pPr>
            <a:r>
              <a:rPr lang="ja-JP" altLang="en-US" sz="1200" kern="0" dirty="0">
                <a:solidFill>
                  <a:prstClr val="white"/>
                </a:solidFill>
                <a:latin typeface="Arial"/>
                <a:cs typeface="+mn-cs"/>
              </a:rPr>
              <a:t>予約</a:t>
            </a:r>
            <a:r>
              <a:rPr lang="en-US" altLang="ja-JP" sz="1200" kern="0" dirty="0">
                <a:solidFill>
                  <a:prstClr val="white"/>
                </a:solidFill>
                <a:latin typeface="Arial"/>
                <a:cs typeface="+mn-cs"/>
              </a:rPr>
              <a:t>/</a:t>
            </a:r>
          </a:p>
          <a:p>
            <a:pPr algn="ctr" defTabSz="914203" fontAlgn="auto">
              <a:spcBef>
                <a:spcPts val="0"/>
              </a:spcBef>
              <a:spcAft>
                <a:spcPts val="0"/>
              </a:spcAft>
              <a:defRPr/>
            </a:pPr>
            <a:endParaRPr lang="en-US" altLang="ja-JP" sz="1200" kern="0" dirty="0">
              <a:solidFill>
                <a:prstClr val="white"/>
              </a:solidFill>
              <a:latin typeface="Arial"/>
              <a:cs typeface="+mn-cs"/>
            </a:endParaRPr>
          </a:p>
          <a:p>
            <a:pPr algn="ctr" defTabSz="914203" fontAlgn="auto">
              <a:spcBef>
                <a:spcPts val="0"/>
              </a:spcBef>
              <a:spcAft>
                <a:spcPts val="0"/>
              </a:spcAft>
              <a:defRPr/>
            </a:pPr>
            <a:r>
              <a:rPr lang="ja-JP" altLang="en-US" sz="1200" kern="0" dirty="0">
                <a:solidFill>
                  <a:prstClr val="white"/>
                </a:solidFill>
                <a:latin typeface="Arial"/>
                <a:cs typeface="+mn-cs"/>
              </a:rPr>
              <a:t>研修</a:t>
            </a:r>
            <a:br>
              <a:rPr lang="en-US" altLang="ja-JP" sz="1200" kern="0" dirty="0">
                <a:solidFill>
                  <a:prstClr val="white"/>
                </a:solidFill>
                <a:latin typeface="Arial"/>
                <a:cs typeface="+mn-cs"/>
              </a:rPr>
            </a:br>
            <a:r>
              <a:rPr lang="ja-JP" altLang="en-US" sz="1200" kern="0" dirty="0">
                <a:solidFill>
                  <a:prstClr val="white"/>
                </a:solidFill>
                <a:latin typeface="Arial"/>
                <a:cs typeface="+mn-cs"/>
              </a:rPr>
              <a:t>日程の</a:t>
            </a:r>
            <a:endParaRPr lang="en-US" altLang="ja-JP" sz="1200" kern="0" dirty="0">
              <a:solidFill>
                <a:prstClr val="white"/>
              </a:solidFill>
              <a:latin typeface="Arial"/>
              <a:cs typeface="+mn-cs"/>
            </a:endParaRPr>
          </a:p>
          <a:p>
            <a:pPr algn="ctr" defTabSz="914203" fontAlgn="auto">
              <a:spcBef>
                <a:spcPts val="0"/>
              </a:spcBef>
              <a:spcAft>
                <a:spcPts val="0"/>
              </a:spcAft>
              <a:defRPr/>
            </a:pPr>
            <a:r>
              <a:rPr lang="ja-JP" altLang="en-US" sz="1200" kern="0" dirty="0">
                <a:solidFill>
                  <a:prstClr val="white"/>
                </a:solidFill>
                <a:latin typeface="Arial"/>
                <a:cs typeface="+mn-cs"/>
              </a:rPr>
              <a:t>変更</a:t>
            </a:r>
            <a:r>
              <a:rPr lang="en-US" altLang="ja-JP" sz="1200" kern="0" dirty="0">
                <a:solidFill>
                  <a:prstClr val="white"/>
                </a:solidFill>
                <a:latin typeface="Arial"/>
                <a:cs typeface="+mn-cs"/>
              </a:rPr>
              <a:t>/</a:t>
            </a:r>
          </a:p>
          <a:p>
            <a:pPr algn="ctr" defTabSz="914203" fontAlgn="auto">
              <a:spcBef>
                <a:spcPts val="0"/>
              </a:spcBef>
              <a:spcAft>
                <a:spcPts val="0"/>
              </a:spcAft>
              <a:defRPr/>
            </a:pPr>
            <a:endParaRPr lang="en-US" altLang="ja-JP" sz="1200" kern="0" dirty="0">
              <a:solidFill>
                <a:prstClr val="white"/>
              </a:solidFill>
              <a:latin typeface="Arial"/>
              <a:cs typeface="+mn-cs"/>
            </a:endParaRPr>
          </a:p>
          <a:p>
            <a:pPr algn="ctr" defTabSz="914203" fontAlgn="auto">
              <a:spcBef>
                <a:spcPts val="0"/>
              </a:spcBef>
              <a:spcAft>
                <a:spcPts val="0"/>
              </a:spcAft>
              <a:defRPr/>
            </a:pPr>
            <a:r>
              <a:rPr lang="ja-JP" altLang="en-US" sz="1200" kern="0" dirty="0">
                <a:solidFill>
                  <a:prstClr val="white"/>
                </a:solidFill>
                <a:latin typeface="Arial"/>
                <a:cs typeface="+mn-cs"/>
              </a:rPr>
              <a:t>研修の</a:t>
            </a:r>
            <a:endParaRPr lang="en-US" altLang="ja-JP" sz="1200" kern="0" dirty="0">
              <a:solidFill>
                <a:prstClr val="white"/>
              </a:solidFill>
              <a:latin typeface="Arial"/>
              <a:cs typeface="+mn-cs"/>
            </a:endParaRPr>
          </a:p>
          <a:p>
            <a:pPr algn="ctr" defTabSz="914203" fontAlgn="auto">
              <a:spcBef>
                <a:spcPts val="0"/>
              </a:spcBef>
              <a:spcAft>
                <a:spcPts val="0"/>
              </a:spcAft>
              <a:defRPr/>
            </a:pPr>
            <a:r>
              <a:rPr lang="ja-JP" altLang="en-US" sz="1200" kern="0" dirty="0">
                <a:solidFill>
                  <a:prstClr val="white"/>
                </a:solidFill>
                <a:latin typeface="Arial"/>
                <a:cs typeface="+mn-cs"/>
              </a:rPr>
              <a:t>キャンセル</a:t>
            </a:r>
          </a:p>
        </p:txBody>
      </p:sp>
      <p:sp>
        <p:nvSpPr>
          <p:cNvPr id="8" name="角丸四角形 7"/>
          <p:cNvSpPr/>
          <p:nvPr/>
        </p:nvSpPr>
        <p:spPr>
          <a:xfrm>
            <a:off x="3989387" y="2336798"/>
            <a:ext cx="921385" cy="2532450"/>
          </a:xfrm>
          <a:prstGeom prst="roundRect">
            <a:avLst>
              <a:gd name="adj" fmla="val 11325"/>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noAutofit/>
          </a:bodyPr>
          <a:lstStyle/>
          <a:p>
            <a:pPr algn="ctr"/>
            <a:r>
              <a:rPr kumimoji="1" lang="ja-JP" altLang="en-US" sz="1500" b="1" dirty="0">
                <a:solidFill>
                  <a:prstClr val="white"/>
                </a:solidFill>
              </a:rPr>
              <a:t>研修</a:t>
            </a:r>
            <a:endParaRPr kumimoji="1" lang="en-US" altLang="ja-JP" sz="1500" b="1" dirty="0">
              <a:solidFill>
                <a:prstClr val="white"/>
              </a:solidFill>
            </a:endParaRPr>
          </a:p>
          <a:p>
            <a:pPr algn="ctr"/>
            <a:r>
              <a:rPr kumimoji="1" lang="ja-JP" altLang="en-US" sz="1500" b="1" dirty="0">
                <a:solidFill>
                  <a:prstClr val="white"/>
                </a:solidFill>
              </a:rPr>
              <a:t>受講</a:t>
            </a:r>
          </a:p>
        </p:txBody>
      </p:sp>
      <p:sp>
        <p:nvSpPr>
          <p:cNvPr id="9" name="AutoShape 4"/>
          <p:cNvSpPr>
            <a:spLocks noChangeArrowheads="1"/>
          </p:cNvSpPr>
          <p:nvPr/>
        </p:nvSpPr>
        <p:spPr bwMode="auto">
          <a:xfrm>
            <a:off x="5034405" y="2354986"/>
            <a:ext cx="995111" cy="2514262"/>
          </a:xfrm>
          <a:prstGeom prst="homePlate">
            <a:avLst>
              <a:gd name="adj" fmla="val 28438"/>
            </a:avLst>
          </a:prstGeom>
          <a:solidFill>
            <a:schemeClr val="bg2"/>
          </a:solidFill>
          <a:ln w="38100" cap="flat" cmpd="sng" algn="ctr">
            <a:noFill/>
            <a:prstDash val="solid"/>
            <a:headEnd/>
            <a:tailEnd/>
          </a:ln>
          <a:effectLst/>
        </p:spPr>
        <p:txBody>
          <a:bodyPr wrap="none" lIns="72000" tIns="0" rIns="0" bIns="0" anchor="ctr" anchorCtr="1">
            <a:noAutofit/>
          </a:bodyPr>
          <a:lstStyle/>
          <a:p>
            <a:pPr algn="ctr" defTabSz="914203" fontAlgn="auto">
              <a:spcBef>
                <a:spcPts val="0"/>
              </a:spcBef>
              <a:spcAft>
                <a:spcPts val="0"/>
              </a:spcAft>
              <a:defRPr/>
            </a:pPr>
            <a:r>
              <a:rPr lang="ja-JP" altLang="en-US" sz="1200" kern="0" dirty="0">
                <a:solidFill>
                  <a:prstClr val="white"/>
                </a:solidFill>
                <a:latin typeface="Arial"/>
                <a:cs typeface="+mn-cs"/>
              </a:rPr>
              <a:t>受講報告</a:t>
            </a:r>
            <a:endParaRPr lang="en-US" altLang="ja-JP" sz="1200" kern="0" dirty="0">
              <a:solidFill>
                <a:prstClr val="white"/>
              </a:solidFill>
              <a:latin typeface="Arial"/>
              <a:cs typeface="+mn-cs"/>
            </a:endParaRPr>
          </a:p>
        </p:txBody>
      </p:sp>
      <p:sp>
        <p:nvSpPr>
          <p:cNvPr id="10" name="AutoShape 4"/>
          <p:cNvSpPr>
            <a:spLocks noChangeArrowheads="1"/>
          </p:cNvSpPr>
          <p:nvPr/>
        </p:nvSpPr>
        <p:spPr bwMode="auto">
          <a:xfrm>
            <a:off x="6153148" y="2354986"/>
            <a:ext cx="995111" cy="2514262"/>
          </a:xfrm>
          <a:prstGeom prst="homePlate">
            <a:avLst>
              <a:gd name="adj" fmla="val 28438"/>
            </a:avLst>
          </a:prstGeom>
          <a:solidFill>
            <a:schemeClr val="bg2"/>
          </a:solidFill>
          <a:ln w="38100" cap="flat" cmpd="sng" algn="ctr">
            <a:noFill/>
            <a:prstDash val="solid"/>
            <a:headEnd/>
            <a:tailEnd/>
          </a:ln>
          <a:effectLst/>
        </p:spPr>
        <p:txBody>
          <a:bodyPr wrap="none" lIns="72000" tIns="0" rIns="0" bIns="0" anchor="ctr" anchorCtr="1">
            <a:noAutofit/>
          </a:bodyPr>
          <a:lstStyle/>
          <a:p>
            <a:pPr algn="ctr" defTabSz="914203" fontAlgn="auto">
              <a:spcBef>
                <a:spcPts val="0"/>
              </a:spcBef>
              <a:spcAft>
                <a:spcPts val="0"/>
              </a:spcAft>
              <a:defRPr/>
            </a:pPr>
            <a:r>
              <a:rPr lang="en-US" altLang="ja-JP" sz="1200" kern="0" dirty="0">
                <a:solidFill>
                  <a:prstClr val="white"/>
                </a:solidFill>
                <a:latin typeface="Arial"/>
                <a:cs typeface="+mn-cs"/>
              </a:rPr>
              <a:t>follow UP</a:t>
            </a:r>
          </a:p>
          <a:p>
            <a:pPr algn="ctr" defTabSz="914203" fontAlgn="auto">
              <a:spcBef>
                <a:spcPts val="0"/>
              </a:spcBef>
              <a:spcAft>
                <a:spcPts val="0"/>
              </a:spcAft>
              <a:defRPr/>
            </a:pPr>
            <a:r>
              <a:rPr lang="ja-JP" altLang="en-US" sz="800" kern="0" dirty="0">
                <a:solidFill>
                  <a:prstClr val="white"/>
                </a:solidFill>
                <a:latin typeface="Arial"/>
                <a:cs typeface="+mn-cs"/>
              </a:rPr>
              <a:t>（振り返りテスト）</a:t>
            </a:r>
            <a:br>
              <a:rPr lang="en-US" altLang="ja-JP" sz="800" kern="0" dirty="0">
                <a:solidFill>
                  <a:prstClr val="white"/>
                </a:solidFill>
                <a:latin typeface="Arial"/>
                <a:cs typeface="+mn-cs"/>
              </a:rPr>
            </a:br>
            <a:r>
              <a:rPr lang="ja-JP" altLang="en-US" sz="1000" kern="0" dirty="0">
                <a:solidFill>
                  <a:prstClr val="white"/>
                </a:solidFill>
                <a:latin typeface="Arial"/>
                <a:cs typeface="+mn-cs"/>
              </a:rPr>
              <a:t>の</a:t>
            </a:r>
            <a:r>
              <a:rPr lang="ja-JP" altLang="en-US" sz="1200" kern="0" dirty="0">
                <a:solidFill>
                  <a:prstClr val="white"/>
                </a:solidFill>
                <a:latin typeface="Arial"/>
                <a:cs typeface="+mn-cs"/>
              </a:rPr>
              <a:t>受験</a:t>
            </a:r>
            <a:endParaRPr lang="en-US" altLang="ja-JP" sz="1200" kern="0" dirty="0">
              <a:solidFill>
                <a:prstClr val="white"/>
              </a:solidFill>
              <a:latin typeface="Arial"/>
              <a:cs typeface="+mn-cs"/>
            </a:endParaRPr>
          </a:p>
        </p:txBody>
      </p:sp>
      <p:sp>
        <p:nvSpPr>
          <p:cNvPr id="11" name="角丸四角形 10"/>
          <p:cNvSpPr/>
          <p:nvPr/>
        </p:nvSpPr>
        <p:spPr>
          <a:xfrm>
            <a:off x="7271891" y="2354986"/>
            <a:ext cx="993648" cy="2514262"/>
          </a:xfrm>
          <a:prstGeom prst="roundRect">
            <a:avLst>
              <a:gd name="adj" fmla="val 8998"/>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noAutofit/>
          </a:bodyPr>
          <a:lstStyle/>
          <a:p>
            <a:pPr algn="ctr"/>
            <a:r>
              <a:rPr kumimoji="1" lang="ja-JP" altLang="en-US" sz="1500" b="1" dirty="0">
                <a:solidFill>
                  <a:prstClr val="white"/>
                </a:solidFill>
              </a:rPr>
              <a:t>職場での</a:t>
            </a:r>
            <a:endParaRPr kumimoji="1" lang="en-US" altLang="ja-JP" sz="1500" b="1" dirty="0">
              <a:solidFill>
                <a:prstClr val="white"/>
              </a:solidFill>
            </a:endParaRPr>
          </a:p>
          <a:p>
            <a:pPr algn="ctr"/>
            <a:r>
              <a:rPr kumimoji="1" lang="ja-JP" altLang="en-US" sz="1500" b="1" dirty="0">
                <a:solidFill>
                  <a:prstClr val="white"/>
                </a:solidFill>
              </a:rPr>
              <a:t>実践</a:t>
            </a:r>
          </a:p>
        </p:txBody>
      </p:sp>
      <p:sp>
        <p:nvSpPr>
          <p:cNvPr id="12" name="AutoShape 4"/>
          <p:cNvSpPr>
            <a:spLocks noChangeArrowheads="1"/>
          </p:cNvSpPr>
          <p:nvPr/>
        </p:nvSpPr>
        <p:spPr bwMode="auto">
          <a:xfrm>
            <a:off x="8389171" y="2354986"/>
            <a:ext cx="995111" cy="2514262"/>
          </a:xfrm>
          <a:prstGeom prst="homePlate">
            <a:avLst>
              <a:gd name="adj" fmla="val 28438"/>
            </a:avLst>
          </a:prstGeom>
          <a:solidFill>
            <a:schemeClr val="bg2"/>
          </a:solidFill>
          <a:ln w="38100" cap="flat" cmpd="sng" algn="ctr">
            <a:noFill/>
            <a:prstDash val="solid"/>
            <a:headEnd/>
            <a:tailEnd/>
          </a:ln>
          <a:effectLst/>
        </p:spPr>
        <p:txBody>
          <a:bodyPr wrap="none" lIns="72000" tIns="0" rIns="0" bIns="0" anchor="ctr" anchorCtr="1">
            <a:noAutofit/>
          </a:bodyPr>
          <a:lstStyle/>
          <a:p>
            <a:pPr algn="ctr" defTabSz="914203" fontAlgn="auto">
              <a:spcBef>
                <a:spcPts val="0"/>
              </a:spcBef>
              <a:spcAft>
                <a:spcPts val="0"/>
              </a:spcAft>
              <a:defRPr/>
            </a:pPr>
            <a:r>
              <a:rPr lang="ja-JP" altLang="en-US" sz="1200" kern="0" dirty="0">
                <a:solidFill>
                  <a:prstClr val="white"/>
                </a:solidFill>
                <a:latin typeface="Arial"/>
                <a:cs typeface="+mn-cs"/>
              </a:rPr>
              <a:t>振り返り</a:t>
            </a:r>
            <a:r>
              <a:rPr lang="en-US" altLang="ja-JP" sz="1200" kern="0" dirty="0">
                <a:solidFill>
                  <a:prstClr val="white"/>
                </a:solidFill>
                <a:latin typeface="Arial"/>
                <a:cs typeface="+mn-cs"/>
              </a:rPr>
              <a:t>/</a:t>
            </a:r>
          </a:p>
          <a:p>
            <a:pPr algn="ctr" defTabSz="914203" fontAlgn="auto">
              <a:spcBef>
                <a:spcPts val="0"/>
              </a:spcBef>
              <a:spcAft>
                <a:spcPts val="0"/>
              </a:spcAft>
              <a:defRPr/>
            </a:pPr>
            <a:r>
              <a:rPr lang="ja-JP" altLang="en-US" sz="1200" kern="0" dirty="0">
                <a:solidFill>
                  <a:prstClr val="white"/>
                </a:solidFill>
                <a:latin typeface="Arial"/>
                <a:cs typeface="+mn-cs"/>
              </a:rPr>
              <a:t>行動報告</a:t>
            </a:r>
            <a:endParaRPr lang="en-US" altLang="ja-JP" sz="1200" kern="0" dirty="0">
              <a:solidFill>
                <a:prstClr val="white"/>
              </a:solidFill>
              <a:latin typeface="Arial"/>
              <a:cs typeface="+mn-cs"/>
            </a:endParaRPr>
          </a:p>
        </p:txBody>
      </p:sp>
      <p:grpSp>
        <p:nvGrpSpPr>
          <p:cNvPr id="13" name="グループ化 12"/>
          <p:cNvGrpSpPr/>
          <p:nvPr/>
        </p:nvGrpSpPr>
        <p:grpSpPr>
          <a:xfrm flipV="1">
            <a:off x="1801553" y="1562562"/>
            <a:ext cx="7046024" cy="796844"/>
            <a:chOff x="1801553" y="964863"/>
            <a:chExt cx="7046024" cy="903905"/>
          </a:xfrm>
          <a:solidFill>
            <a:schemeClr val="accent5"/>
          </a:solidFill>
        </p:grpSpPr>
        <p:sp>
          <p:nvSpPr>
            <p:cNvPr id="14" name="上矢印 13"/>
            <p:cNvSpPr/>
            <p:nvPr/>
          </p:nvSpPr>
          <p:spPr>
            <a:xfrm>
              <a:off x="1801553" y="964863"/>
              <a:ext cx="452249" cy="896513"/>
            </a:xfrm>
            <a:prstGeom prst="upArrow">
              <a:avLst>
                <a:gd name="adj1" fmla="val 50000"/>
                <a:gd name="adj2" fmla="val 79486"/>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200" dirty="0">
                <a:solidFill>
                  <a:prstClr val="black"/>
                </a:solidFill>
              </a:endParaRPr>
            </a:p>
          </p:txBody>
        </p:sp>
        <p:sp>
          <p:nvSpPr>
            <p:cNvPr id="15" name="正方形/長方形 14"/>
            <p:cNvSpPr/>
            <p:nvPr/>
          </p:nvSpPr>
          <p:spPr>
            <a:xfrm>
              <a:off x="8624056" y="964863"/>
              <a:ext cx="223521" cy="896513"/>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200" dirty="0">
                <a:solidFill>
                  <a:prstClr val="black"/>
                </a:solidFill>
              </a:endParaRPr>
            </a:p>
          </p:txBody>
        </p:sp>
        <p:sp>
          <p:nvSpPr>
            <p:cNvPr id="16" name="正方形/長方形 15"/>
            <p:cNvSpPr/>
            <p:nvPr/>
          </p:nvSpPr>
          <p:spPr>
            <a:xfrm rot="16200000">
              <a:off x="5253532" y="-1716902"/>
              <a:ext cx="246471" cy="6924869"/>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200" dirty="0">
                <a:solidFill>
                  <a:prstClr val="black"/>
                </a:solidFill>
              </a:endParaRPr>
            </a:p>
          </p:txBody>
        </p:sp>
      </p:grpSp>
      <p:sp>
        <p:nvSpPr>
          <p:cNvPr id="17" name="AutoShape 10"/>
          <p:cNvSpPr>
            <a:spLocks noChangeArrowheads="1"/>
          </p:cNvSpPr>
          <p:nvPr/>
        </p:nvSpPr>
        <p:spPr bwMode="gray">
          <a:xfrm>
            <a:off x="509201" y="5202819"/>
            <a:ext cx="3338899" cy="483829"/>
          </a:xfrm>
          <a:prstGeom prst="rect">
            <a:avLst/>
          </a:prstGeom>
          <a:noFill/>
          <a:ln w="12700" cap="rnd" algn="ctr">
            <a:noFill/>
            <a:miter lim="800000"/>
            <a:headEnd/>
            <a:tailEnd/>
          </a:ln>
          <a:effectLst/>
        </p:spPr>
        <p:txBody>
          <a:bodyPr wrap="none" lIns="72000" tIns="72000" rIns="72000" bIns="72000" anchor="ctr">
            <a:noAutofit/>
          </a:bodyPr>
          <a:lstStyle/>
          <a:p>
            <a:pPr algn="ctr" fontAlgn="ctr">
              <a:lnSpc>
                <a:spcPct val="110000"/>
              </a:lnSpc>
            </a:pPr>
            <a:r>
              <a:rPr lang="ja-JP" altLang="en-US" sz="1800" dirty="0">
                <a:latin typeface="Arial"/>
              </a:rPr>
              <a:t>受講前</a:t>
            </a:r>
            <a:endParaRPr lang="en-US" altLang="ja-JP" sz="1800" dirty="0">
              <a:latin typeface="Arial"/>
            </a:endParaRPr>
          </a:p>
        </p:txBody>
      </p:sp>
      <p:sp>
        <p:nvSpPr>
          <p:cNvPr id="18" name="AutoShape 10"/>
          <p:cNvSpPr>
            <a:spLocks noChangeArrowheads="1"/>
          </p:cNvSpPr>
          <p:nvPr/>
        </p:nvSpPr>
        <p:spPr bwMode="gray">
          <a:xfrm>
            <a:off x="5038724" y="5202819"/>
            <a:ext cx="4067176" cy="483829"/>
          </a:xfrm>
          <a:prstGeom prst="rect">
            <a:avLst/>
          </a:prstGeom>
          <a:noFill/>
          <a:ln w="12700" cap="rnd" algn="ctr">
            <a:noFill/>
            <a:miter lim="800000"/>
            <a:headEnd/>
            <a:tailEnd/>
          </a:ln>
          <a:effectLst/>
        </p:spPr>
        <p:txBody>
          <a:bodyPr wrap="none" lIns="72000" tIns="72000" rIns="72000" bIns="72000" anchor="ctr">
            <a:noAutofit/>
          </a:bodyPr>
          <a:lstStyle/>
          <a:p>
            <a:pPr algn="ctr" fontAlgn="ctr">
              <a:lnSpc>
                <a:spcPct val="110000"/>
              </a:lnSpc>
            </a:pPr>
            <a:r>
              <a:rPr lang="ja-JP" altLang="en-US" sz="1800" dirty="0">
                <a:latin typeface="Arial"/>
              </a:rPr>
              <a:t>受講後</a:t>
            </a:r>
            <a:endParaRPr lang="en-US" altLang="ja-JP" sz="1800" dirty="0">
              <a:latin typeface="Arial"/>
            </a:endParaRPr>
          </a:p>
        </p:txBody>
      </p:sp>
      <p:cxnSp>
        <p:nvCxnSpPr>
          <p:cNvPr id="19" name="直線矢印コネクタ 18"/>
          <p:cNvCxnSpPr/>
          <p:nvPr/>
        </p:nvCxnSpPr>
        <p:spPr>
          <a:xfrm>
            <a:off x="5038724" y="5050419"/>
            <a:ext cx="4067176" cy="0"/>
          </a:xfrm>
          <a:prstGeom prst="straightConnector1">
            <a:avLst/>
          </a:prstGeom>
          <a:ln w="603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552449" y="5050419"/>
            <a:ext cx="3295651" cy="0"/>
          </a:xfrm>
          <a:prstGeom prst="straightConnector1">
            <a:avLst/>
          </a:prstGeom>
          <a:ln w="60325">
            <a:solidFill>
              <a:schemeClr val="accent5"/>
            </a:solidFill>
            <a:tailEnd type="none"/>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657252" y="4479370"/>
            <a:ext cx="576064" cy="330072"/>
          </a:xfrm>
          <a:prstGeom prst="rect">
            <a:avLst/>
          </a:prstGeom>
          <a:noFill/>
        </p:spPr>
        <p:txBody>
          <a:bodyPr wrap="square" lIns="72000" tIns="72000" rIns="72000" bIns="72000" rtlCol="0" anchor="ctr" anchorCtr="0">
            <a:spAutoFit/>
          </a:bodyPr>
          <a:lstStyle/>
          <a:p>
            <a:pPr algn="ctr"/>
            <a:r>
              <a:rPr kumimoji="1" lang="en-US" altLang="ja-JP" sz="1200" dirty="0"/>
              <a:t>P.</a:t>
            </a:r>
            <a:r>
              <a:rPr kumimoji="1" lang="ja-JP" altLang="en-US" sz="1200" dirty="0"/>
              <a:t>●</a:t>
            </a:r>
          </a:p>
        </p:txBody>
      </p:sp>
      <p:sp>
        <p:nvSpPr>
          <p:cNvPr id="22" name="テキスト ボックス 21"/>
          <p:cNvSpPr txBox="1"/>
          <p:nvPr/>
        </p:nvSpPr>
        <p:spPr>
          <a:xfrm>
            <a:off x="1801553" y="4484549"/>
            <a:ext cx="576064" cy="330072"/>
          </a:xfrm>
          <a:prstGeom prst="rect">
            <a:avLst/>
          </a:prstGeom>
          <a:noFill/>
        </p:spPr>
        <p:txBody>
          <a:bodyPr wrap="square" lIns="72000" tIns="72000" rIns="72000" bIns="72000" rtlCol="0" anchor="ctr" anchorCtr="0">
            <a:spAutoFit/>
          </a:bodyPr>
          <a:lstStyle/>
          <a:p>
            <a:pPr algn="ctr"/>
            <a:r>
              <a:rPr kumimoji="1" lang="en-US" altLang="ja-JP" sz="1200" dirty="0"/>
              <a:t>P.</a:t>
            </a:r>
            <a:r>
              <a:rPr kumimoji="1" lang="ja-JP" altLang="en-US" sz="1200" dirty="0"/>
              <a:t>●</a:t>
            </a:r>
          </a:p>
        </p:txBody>
      </p:sp>
      <p:sp>
        <p:nvSpPr>
          <p:cNvPr id="23" name="テキスト ボックス 22"/>
          <p:cNvSpPr txBox="1"/>
          <p:nvPr/>
        </p:nvSpPr>
        <p:spPr>
          <a:xfrm>
            <a:off x="2879773" y="4488732"/>
            <a:ext cx="576064" cy="330072"/>
          </a:xfrm>
          <a:prstGeom prst="rect">
            <a:avLst/>
          </a:prstGeom>
          <a:noFill/>
        </p:spPr>
        <p:txBody>
          <a:bodyPr wrap="square" lIns="72000" tIns="72000" rIns="72000" bIns="72000" rtlCol="0" anchor="ctr" anchorCtr="0">
            <a:spAutoFit/>
          </a:bodyPr>
          <a:lstStyle/>
          <a:p>
            <a:pPr algn="ctr"/>
            <a:r>
              <a:rPr kumimoji="1" lang="en-US" altLang="ja-JP" sz="1200" dirty="0"/>
              <a:t>P.</a:t>
            </a:r>
            <a:r>
              <a:rPr kumimoji="1" lang="ja-JP" altLang="en-US" sz="1200" dirty="0"/>
              <a:t>●</a:t>
            </a:r>
          </a:p>
        </p:txBody>
      </p:sp>
      <p:sp>
        <p:nvSpPr>
          <p:cNvPr id="24" name="テキスト ボックス 23"/>
          <p:cNvSpPr txBox="1"/>
          <p:nvPr/>
        </p:nvSpPr>
        <p:spPr>
          <a:xfrm>
            <a:off x="5136419" y="4488732"/>
            <a:ext cx="576064" cy="330072"/>
          </a:xfrm>
          <a:prstGeom prst="rect">
            <a:avLst/>
          </a:prstGeom>
          <a:noFill/>
        </p:spPr>
        <p:txBody>
          <a:bodyPr wrap="square" lIns="72000" tIns="72000" rIns="72000" bIns="72000" rtlCol="0" anchor="ctr" anchorCtr="0">
            <a:spAutoFit/>
          </a:bodyPr>
          <a:lstStyle/>
          <a:p>
            <a:pPr algn="ctr"/>
            <a:r>
              <a:rPr kumimoji="1" lang="en-US" altLang="ja-JP" sz="1200" dirty="0"/>
              <a:t>P.</a:t>
            </a:r>
            <a:r>
              <a:rPr kumimoji="1" lang="ja-JP" altLang="en-US" sz="1200" dirty="0"/>
              <a:t>●</a:t>
            </a:r>
          </a:p>
        </p:txBody>
      </p:sp>
      <p:sp>
        <p:nvSpPr>
          <p:cNvPr id="25" name="テキスト ボックス 24"/>
          <p:cNvSpPr txBox="1"/>
          <p:nvPr/>
        </p:nvSpPr>
        <p:spPr>
          <a:xfrm>
            <a:off x="6263791" y="4476096"/>
            <a:ext cx="576064" cy="330072"/>
          </a:xfrm>
          <a:prstGeom prst="rect">
            <a:avLst/>
          </a:prstGeom>
          <a:noFill/>
        </p:spPr>
        <p:txBody>
          <a:bodyPr wrap="square" lIns="72000" tIns="72000" rIns="72000" bIns="72000" rtlCol="0" anchor="ctr" anchorCtr="0">
            <a:spAutoFit/>
          </a:bodyPr>
          <a:lstStyle/>
          <a:p>
            <a:pPr algn="ctr"/>
            <a:r>
              <a:rPr kumimoji="1" lang="en-US" altLang="ja-JP" sz="1200" dirty="0"/>
              <a:t>P.</a:t>
            </a:r>
            <a:r>
              <a:rPr kumimoji="1" lang="ja-JP" altLang="en-US" sz="1200" dirty="0"/>
              <a:t>●</a:t>
            </a:r>
          </a:p>
        </p:txBody>
      </p:sp>
      <p:sp>
        <p:nvSpPr>
          <p:cNvPr id="26" name="テキスト ボックス 25"/>
          <p:cNvSpPr txBox="1"/>
          <p:nvPr/>
        </p:nvSpPr>
        <p:spPr>
          <a:xfrm>
            <a:off x="8529836" y="4479370"/>
            <a:ext cx="576064" cy="330072"/>
          </a:xfrm>
          <a:prstGeom prst="rect">
            <a:avLst/>
          </a:prstGeom>
          <a:noFill/>
        </p:spPr>
        <p:txBody>
          <a:bodyPr wrap="square" lIns="72000" tIns="72000" rIns="72000" bIns="72000" rtlCol="0" anchor="ctr" anchorCtr="0">
            <a:spAutoFit/>
          </a:bodyPr>
          <a:lstStyle/>
          <a:p>
            <a:pPr algn="ctr"/>
            <a:r>
              <a:rPr kumimoji="1" lang="en-US" altLang="ja-JP" sz="1200" dirty="0"/>
              <a:t>P.</a:t>
            </a:r>
            <a:r>
              <a:rPr kumimoji="1" lang="ja-JP" altLang="en-US" sz="1200" dirty="0"/>
              <a:t>●</a:t>
            </a:r>
          </a:p>
        </p:txBody>
      </p:sp>
      <p:sp>
        <p:nvSpPr>
          <p:cNvPr id="27" name="正方形/長方形 26"/>
          <p:cNvSpPr/>
          <p:nvPr/>
        </p:nvSpPr>
        <p:spPr>
          <a:xfrm>
            <a:off x="6861383" y="369009"/>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貴社の運用ルールに合わせ</a:t>
            </a:r>
            <a:endParaRPr kumimoji="1" lang="en-US" altLang="ja-JP" sz="1400" dirty="0">
              <a:solidFill>
                <a:schemeClr val="tx1"/>
              </a:solidFill>
            </a:endParaRPr>
          </a:p>
          <a:p>
            <a:pPr algn="ctr"/>
            <a:r>
              <a:rPr kumimoji="1" lang="ja-JP" altLang="en-US" sz="1400" dirty="0">
                <a:solidFill>
                  <a:schemeClr val="tx1"/>
                </a:solidFill>
              </a:rPr>
              <a:t>変更してください</a:t>
            </a:r>
          </a:p>
        </p:txBody>
      </p:sp>
      <p:sp>
        <p:nvSpPr>
          <p:cNvPr id="28" name="正方形/長方形 27"/>
          <p:cNvSpPr/>
          <p:nvPr/>
        </p:nvSpPr>
        <p:spPr>
          <a:xfrm>
            <a:off x="6263792" y="5839047"/>
            <a:ext cx="3408836"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手引きを作成していただけましたら、</a:t>
            </a:r>
            <a:br>
              <a:rPr kumimoji="1" lang="en-US" altLang="ja-JP" sz="1400" dirty="0">
                <a:solidFill>
                  <a:schemeClr val="tx1"/>
                </a:solidFill>
              </a:rPr>
            </a:br>
            <a:r>
              <a:rPr kumimoji="1" lang="ja-JP" altLang="en-US" sz="1400" dirty="0">
                <a:solidFill>
                  <a:schemeClr val="tx1"/>
                </a:solidFill>
              </a:rPr>
              <a:t>最後に該当のページ数を記入してください</a:t>
            </a:r>
            <a:endParaRPr kumimoji="1" lang="en-US" altLang="ja-JP" sz="1400" dirty="0">
              <a:solidFill>
                <a:schemeClr val="tx1"/>
              </a:solidFill>
            </a:endParaRPr>
          </a:p>
        </p:txBody>
      </p:sp>
    </p:spTree>
    <p:extLst>
      <p:ext uri="{BB962C8B-B14F-4D97-AF65-F5344CB8AC3E}">
        <p14:creationId xmlns:p14="http://schemas.microsoft.com/office/powerpoint/2010/main" val="3347862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プライバシーポリシーを確認し、任意パスワードに変更してください （</a:t>
            </a:r>
            <a:r>
              <a:rPr lang="en-US" altLang="ja-JP" dirty="0"/>
              <a:t>1/2</a:t>
            </a:r>
            <a:r>
              <a:rPr lang="ja-JP" altLang="en-US" dirty="0"/>
              <a:t>）</a:t>
            </a:r>
            <a:endParaRPr lang="en-US" altLang="ja-JP" dirty="0"/>
          </a:p>
        </p:txBody>
      </p:sp>
      <p:sp>
        <p:nvSpPr>
          <p:cNvPr id="4" name="タイトル 3"/>
          <p:cNvSpPr>
            <a:spLocks noGrp="1"/>
          </p:cNvSpPr>
          <p:nvPr>
            <p:ph type="title"/>
          </p:nvPr>
        </p:nvSpPr>
        <p:spPr/>
        <p:txBody>
          <a:bodyPr/>
          <a:lstStyle/>
          <a:p>
            <a:r>
              <a:rPr lang="ja-JP" altLang="en-US" dirty="0"/>
              <a:t>個人</a:t>
            </a:r>
            <a:r>
              <a:rPr lang="en-US" altLang="ja-JP" dirty="0"/>
              <a:t>ID</a:t>
            </a:r>
            <a:r>
              <a:rPr lang="ja-JP" altLang="en-US" dirty="0"/>
              <a:t>・パスワードの登録</a:t>
            </a:r>
            <a:endParaRPr kumimoji="1" lang="ja-JP" altLang="en-US" dirty="0"/>
          </a:p>
        </p:txBody>
      </p:sp>
      <p:sp>
        <p:nvSpPr>
          <p:cNvPr id="19" name="テキスト プレースホルダ 10"/>
          <p:cNvSpPr txBox="1">
            <a:spLocks/>
          </p:cNvSpPr>
          <p:nvPr/>
        </p:nvSpPr>
        <p:spPr bwMode="gray">
          <a:xfrm>
            <a:off x="675474" y="1608948"/>
            <a:ext cx="3422508"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fontAlgn="auto">
              <a:spcAft>
                <a:spcPts val="0"/>
              </a:spcAft>
            </a:pPr>
            <a:r>
              <a:rPr lang="ja-JP" altLang="ja-JP" sz="1100" dirty="0"/>
              <a:t>送られてきた</a:t>
            </a:r>
            <a:r>
              <a:rPr lang="en-US" altLang="ja-JP" sz="1100" dirty="0"/>
              <a:t>ID</a:t>
            </a:r>
            <a:r>
              <a:rPr lang="ja-JP" altLang="ja-JP" sz="1100" dirty="0"/>
              <a:t>・仮パスワード通知メールを確認し、記載の</a:t>
            </a:r>
            <a:r>
              <a:rPr lang="en-US" altLang="ja-JP" sz="1100" dirty="0"/>
              <a:t>URL</a:t>
            </a:r>
            <a:r>
              <a:rPr lang="ja-JP" altLang="ja-JP" sz="1100" dirty="0"/>
              <a:t>から［パスワード設定ページ］を開きます。</a:t>
            </a:r>
          </a:p>
          <a:p>
            <a:pPr fontAlgn="auto">
              <a:spcAft>
                <a:spcPts val="0"/>
              </a:spcAft>
            </a:pPr>
            <a:endParaRPr lang="ja-JP" altLang="en-US" sz="1100" kern="0" dirty="0">
              <a:solidFill>
                <a:prstClr val="black"/>
              </a:solidFill>
              <a:latin typeface="Arial"/>
            </a:endParaRPr>
          </a:p>
        </p:txBody>
      </p:sp>
      <p:sp>
        <p:nvSpPr>
          <p:cNvPr id="20" name="正方形/長方形 19"/>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sp>
        <p:nvSpPr>
          <p:cNvPr id="21" name="テキスト プレースホルダ 10"/>
          <p:cNvSpPr txBox="1">
            <a:spLocks/>
          </p:cNvSpPr>
          <p:nvPr/>
        </p:nvSpPr>
        <p:spPr bwMode="gray">
          <a:xfrm>
            <a:off x="5418924" y="1608948"/>
            <a:ext cx="4056204"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fontAlgn="auto">
              <a:spcAft>
                <a:spcPts val="0"/>
              </a:spcAft>
            </a:pPr>
            <a:r>
              <a:rPr lang="ja-JP" altLang="ja-JP" sz="1100" dirty="0"/>
              <a:t>プライバシーポリシーの「個人情報保護の取り組みについて」を</a:t>
            </a:r>
            <a:br>
              <a:rPr lang="en-US" altLang="ja-JP" sz="1100" dirty="0"/>
            </a:br>
            <a:r>
              <a:rPr lang="ja-JP" altLang="ja-JP" sz="1100" dirty="0"/>
              <a:t>最後まで読み、内容を確認の</a:t>
            </a:r>
            <a:r>
              <a:rPr lang="ja-JP" altLang="en-US" sz="1100" dirty="0"/>
              <a:t>上</a:t>
            </a:r>
            <a:r>
              <a:rPr lang="ja-JP" altLang="ja-JP" sz="1100" dirty="0"/>
              <a:t>、［同意する］をクリックします。</a:t>
            </a:r>
          </a:p>
          <a:p>
            <a:pPr fontAlgn="auto">
              <a:spcAft>
                <a:spcPts val="0"/>
              </a:spcAft>
            </a:pPr>
            <a:endParaRPr lang="ja-JP" altLang="en-US" sz="1100" kern="0" dirty="0">
              <a:solidFill>
                <a:prstClr val="black"/>
              </a:solidFill>
              <a:latin typeface="Arial"/>
            </a:endParaRPr>
          </a:p>
        </p:txBody>
      </p:sp>
      <p:sp>
        <p:nvSpPr>
          <p:cNvPr id="22" name="正方形/長方形 21"/>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a:t>
            </a:r>
            <a:endParaRPr kumimoji="1" lang="ja-JP" altLang="en-US" sz="2000" dirty="0">
              <a:solidFill>
                <a:schemeClr val="tx1"/>
              </a:solidFill>
            </a:endParaRPr>
          </a:p>
        </p:txBody>
      </p:sp>
      <p:grpSp>
        <p:nvGrpSpPr>
          <p:cNvPr id="23" name="グループ化 22"/>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24" name="山形 23"/>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25" name="山形 24"/>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7" name="図 6"/>
          <p:cNvPicPr>
            <a:picLocks noChangeAspect="1"/>
          </p:cNvPicPr>
          <p:nvPr/>
        </p:nvPicPr>
        <p:blipFill>
          <a:blip r:embed="rId2"/>
          <a:stretch>
            <a:fillRect/>
          </a:stretch>
        </p:blipFill>
        <p:spPr>
          <a:xfrm>
            <a:off x="742005" y="2293200"/>
            <a:ext cx="3566469" cy="3194581"/>
          </a:xfrm>
          <a:prstGeom prst="rect">
            <a:avLst/>
          </a:prstGeom>
        </p:spPr>
      </p:pic>
      <p:pic>
        <p:nvPicPr>
          <p:cNvPr id="13" name="図 12"/>
          <p:cNvPicPr>
            <a:picLocks noChangeAspect="1"/>
          </p:cNvPicPr>
          <p:nvPr/>
        </p:nvPicPr>
        <p:blipFill>
          <a:blip r:embed="rId3"/>
          <a:stretch>
            <a:fillRect/>
          </a:stretch>
        </p:blipFill>
        <p:spPr>
          <a:xfrm>
            <a:off x="5274063" y="2293200"/>
            <a:ext cx="3795280" cy="2359529"/>
          </a:xfrm>
          <a:prstGeom prst="rect">
            <a:avLst/>
          </a:prstGeom>
          <a:ln>
            <a:solidFill>
              <a:schemeClr val="accent6"/>
            </a:solidFill>
          </a:ln>
        </p:spPr>
      </p:pic>
    </p:spTree>
    <p:extLst>
      <p:ext uri="{BB962C8B-B14F-4D97-AF65-F5344CB8AC3E}">
        <p14:creationId xmlns:p14="http://schemas.microsoft.com/office/powerpoint/2010/main" val="3805785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プライバシーポリシーを確認し、任意パスワードに変更してください （</a:t>
            </a:r>
            <a:r>
              <a:rPr lang="en-US" altLang="ja-JP" dirty="0"/>
              <a:t>2/2</a:t>
            </a:r>
            <a:r>
              <a:rPr lang="ja-JP" altLang="en-US" dirty="0"/>
              <a:t>）</a:t>
            </a:r>
            <a:endParaRPr lang="en-US" altLang="ja-JP" dirty="0"/>
          </a:p>
        </p:txBody>
      </p:sp>
      <p:sp>
        <p:nvSpPr>
          <p:cNvPr id="4" name="タイトル 3"/>
          <p:cNvSpPr>
            <a:spLocks noGrp="1"/>
          </p:cNvSpPr>
          <p:nvPr>
            <p:ph type="title"/>
          </p:nvPr>
        </p:nvSpPr>
        <p:spPr/>
        <p:txBody>
          <a:bodyPr/>
          <a:lstStyle/>
          <a:p>
            <a:r>
              <a:rPr lang="ja-JP" altLang="en-US" dirty="0"/>
              <a:t>個人</a:t>
            </a:r>
            <a:r>
              <a:rPr lang="en-US" altLang="ja-JP" dirty="0"/>
              <a:t>ID</a:t>
            </a:r>
            <a:r>
              <a:rPr lang="ja-JP" altLang="en-US" dirty="0"/>
              <a:t>・パスワードの登録</a:t>
            </a:r>
            <a:endParaRPr kumimoji="1" lang="ja-JP" altLang="en-US" dirty="0"/>
          </a:p>
        </p:txBody>
      </p:sp>
      <p:sp>
        <p:nvSpPr>
          <p:cNvPr id="11" name="テキスト プレースホルダ 10"/>
          <p:cNvSpPr txBox="1">
            <a:spLocks/>
          </p:cNvSpPr>
          <p:nvPr/>
        </p:nvSpPr>
        <p:spPr bwMode="gray">
          <a:xfrm>
            <a:off x="675474" y="1608948"/>
            <a:ext cx="3422508"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fontAlgn="auto">
              <a:spcAft>
                <a:spcPts val="0"/>
              </a:spcAft>
            </a:pPr>
            <a:r>
              <a:rPr lang="ja-JP" altLang="ja-JP" sz="1100" dirty="0"/>
              <a:t>メールに記載されている［仮パスワード］を入力します。次に、任意のパスワードを［パスワード］および［パスワード確認］に入力し、［設定する］をクリックします。</a:t>
            </a:r>
          </a:p>
          <a:p>
            <a:pPr fontAlgn="auto">
              <a:spcAft>
                <a:spcPts val="0"/>
              </a:spcAft>
            </a:pPr>
            <a:endParaRPr lang="ja-JP" altLang="en-US" sz="1100" kern="0" dirty="0">
              <a:solidFill>
                <a:prstClr val="black"/>
              </a:solidFill>
              <a:latin typeface="Arial"/>
            </a:endParaRPr>
          </a:p>
        </p:txBody>
      </p:sp>
      <p:sp>
        <p:nvSpPr>
          <p:cNvPr id="12" name="正方形/長方形 11"/>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3.</a:t>
            </a:r>
            <a:endParaRPr kumimoji="1" lang="ja-JP" altLang="en-US" sz="2000" dirty="0">
              <a:solidFill>
                <a:schemeClr val="tx1"/>
              </a:solidFill>
            </a:endParaRPr>
          </a:p>
        </p:txBody>
      </p:sp>
      <p:sp>
        <p:nvSpPr>
          <p:cNvPr id="13" name="テキスト プレースホルダ 10"/>
          <p:cNvSpPr txBox="1">
            <a:spLocks/>
          </p:cNvSpPr>
          <p:nvPr/>
        </p:nvSpPr>
        <p:spPr bwMode="gray">
          <a:xfrm>
            <a:off x="5418924" y="1608948"/>
            <a:ext cx="4056204"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fontAlgn="auto">
              <a:spcAft>
                <a:spcPts val="0"/>
              </a:spcAft>
            </a:pPr>
            <a:r>
              <a:rPr lang="ja-JP" altLang="ja-JP" sz="1100" dirty="0"/>
              <a:t>アカウントが設定できたことを確認します。</a:t>
            </a:r>
          </a:p>
          <a:p>
            <a:pPr fontAlgn="auto">
              <a:spcAft>
                <a:spcPts val="0"/>
              </a:spcAft>
            </a:pPr>
            <a:endParaRPr lang="ja-JP" altLang="en-US" sz="1100" kern="0" dirty="0">
              <a:latin typeface="Arial"/>
            </a:endParaRPr>
          </a:p>
        </p:txBody>
      </p:sp>
      <p:sp>
        <p:nvSpPr>
          <p:cNvPr id="14" name="正方形/長方形 13"/>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4.</a:t>
            </a:r>
            <a:endParaRPr kumimoji="1" lang="ja-JP" altLang="en-US" sz="2000" dirty="0">
              <a:solidFill>
                <a:schemeClr val="tx1"/>
              </a:solidFill>
            </a:endParaRPr>
          </a:p>
        </p:txBody>
      </p:sp>
      <p:grpSp>
        <p:nvGrpSpPr>
          <p:cNvPr id="15" name="グループ化 14"/>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16" name="山形 15"/>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17" name="山形 16"/>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18" name="図 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862" y="2293200"/>
            <a:ext cx="3800475" cy="1704975"/>
          </a:xfrm>
          <a:prstGeom prst="rect">
            <a:avLst/>
          </a:prstGeom>
          <a:noFill/>
          <a:ln>
            <a:noFill/>
          </a:ln>
        </p:spPr>
      </p:pic>
      <p:graphicFrame>
        <p:nvGraphicFramePr>
          <p:cNvPr id="2" name="表 1"/>
          <p:cNvGraphicFramePr>
            <a:graphicFrameLocks noGrp="1"/>
          </p:cNvGraphicFramePr>
          <p:nvPr>
            <p:extLst>
              <p:ext uri="{D42A27DB-BD31-4B8C-83A1-F6EECF244321}">
                <p14:modId xmlns:p14="http://schemas.microsoft.com/office/powerpoint/2010/main" val="1653631728"/>
              </p:ext>
            </p:extLst>
          </p:nvPr>
        </p:nvGraphicFramePr>
        <p:xfrm>
          <a:off x="425372" y="5223483"/>
          <a:ext cx="4363196" cy="8534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4154916">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kumimoji="1" lang="ja-JP" altLang="en-US" sz="1100" b="0" dirty="0">
                          <a:solidFill>
                            <a:schemeClr val="bg1"/>
                          </a:solidFill>
                        </a:rPr>
                        <a:t>注意</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rPr>
                        <a:t>パスワードは</a:t>
                      </a:r>
                      <a:r>
                        <a:rPr kumimoji="1" lang="en-US" altLang="ja-JP" sz="1100" b="0" dirty="0">
                          <a:solidFill>
                            <a:schemeClr val="tx1"/>
                          </a:solidFill>
                        </a:rPr>
                        <a:t>8</a:t>
                      </a:r>
                      <a:r>
                        <a:rPr kumimoji="1" lang="ja-JP" altLang="en-US" sz="1100" b="0" dirty="0">
                          <a:solidFill>
                            <a:schemeClr val="tx1"/>
                          </a:solidFill>
                        </a:rPr>
                        <a:t>文字以上で入力してください。 パスワードは英小文字、英大文字、数字、記号の</a:t>
                      </a:r>
                      <a:r>
                        <a:rPr kumimoji="1" lang="en-US" altLang="ja-JP" sz="1100" b="0" dirty="0">
                          <a:solidFill>
                            <a:schemeClr val="tx1"/>
                          </a:solidFill>
                        </a:rPr>
                        <a:t>4</a:t>
                      </a:r>
                      <a:r>
                        <a:rPr kumimoji="1" lang="ja-JP" altLang="en-US" sz="1100" b="0" dirty="0" err="1">
                          <a:solidFill>
                            <a:schemeClr val="tx1"/>
                          </a:solidFill>
                        </a:rPr>
                        <a:t>つの</a:t>
                      </a:r>
                      <a:r>
                        <a:rPr kumimoji="1" lang="ja-JP" altLang="en-US" sz="1100" b="0" dirty="0">
                          <a:solidFill>
                            <a:schemeClr val="tx1"/>
                          </a:solidFill>
                        </a:rPr>
                        <a:t>文字種のうち、</a:t>
                      </a:r>
                      <a:r>
                        <a:rPr kumimoji="1" lang="en-US" altLang="ja-JP" sz="1100" b="0" dirty="0">
                          <a:solidFill>
                            <a:schemeClr val="tx1"/>
                          </a:solidFill>
                        </a:rPr>
                        <a:t>3</a:t>
                      </a:r>
                      <a:r>
                        <a:rPr kumimoji="1" lang="ja-JP" altLang="en-US" sz="1100" b="0" dirty="0">
                          <a:solidFill>
                            <a:schemeClr val="tx1"/>
                          </a:solidFill>
                        </a:rPr>
                        <a:t>つ以上の文字種を組み合わせてください。</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pic>
        <p:nvPicPr>
          <p:cNvPr id="20" name="図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924" y="2293200"/>
            <a:ext cx="3790950" cy="1041400"/>
          </a:xfrm>
          <a:prstGeom prst="rect">
            <a:avLst/>
          </a:prstGeom>
          <a:noFill/>
          <a:ln>
            <a:noFill/>
          </a:ln>
        </p:spPr>
      </p:pic>
      <p:graphicFrame>
        <p:nvGraphicFramePr>
          <p:cNvPr id="19" name="表 18"/>
          <p:cNvGraphicFramePr>
            <a:graphicFrameLocks noGrp="1"/>
          </p:cNvGraphicFramePr>
          <p:nvPr>
            <p:extLst>
              <p:ext uri="{D42A27DB-BD31-4B8C-83A1-F6EECF244321}">
                <p14:modId xmlns:p14="http://schemas.microsoft.com/office/powerpoint/2010/main" val="1541265610"/>
              </p:ext>
            </p:extLst>
          </p:nvPr>
        </p:nvGraphicFramePr>
        <p:xfrm>
          <a:off x="417000" y="4349093"/>
          <a:ext cx="4356927" cy="6858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4148647">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kumimoji="1" lang="ja-JP" altLang="en-US" sz="1100" b="0" dirty="0">
                          <a:solidFill>
                            <a:schemeClr val="bg1"/>
                          </a:solidFill>
                        </a:rPr>
                        <a:t>補足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rPr>
                        <a:t>設定したパスワードは、控えておいてください。また、パスワードは</a:t>
                      </a:r>
                      <a:br>
                        <a:rPr kumimoji="1" lang="en-US" altLang="ja-JP" sz="1100" b="0" dirty="0">
                          <a:solidFill>
                            <a:schemeClr val="tx1"/>
                          </a:solidFill>
                        </a:rPr>
                      </a:br>
                      <a:r>
                        <a:rPr kumimoji="1" lang="ja-JP" altLang="en-US" sz="1100" b="0" dirty="0">
                          <a:solidFill>
                            <a:schemeClr val="tx1"/>
                          </a:solidFill>
                        </a:rPr>
                        <a:t>自由に変更できます。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94127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4"/>
          </p:nvPr>
        </p:nvSpPr>
        <p:spPr/>
        <p:txBody>
          <a:bodyPr/>
          <a:lstStyle/>
          <a:p>
            <a:r>
              <a:rPr lang="ja-JP" altLang="en-US" dirty="0"/>
              <a:t>１．受講する研修の決定</a:t>
            </a:r>
          </a:p>
        </p:txBody>
      </p:sp>
      <p:sp>
        <p:nvSpPr>
          <p:cNvPr id="3" name="テキスト プレースホルダー 2"/>
          <p:cNvSpPr>
            <a:spLocks noGrp="1"/>
          </p:cNvSpPr>
          <p:nvPr>
            <p:ph type="body" sz="quarter" idx="10"/>
          </p:nvPr>
        </p:nvSpPr>
        <p:spPr/>
        <p:txBody>
          <a:bodyPr/>
          <a:lstStyle/>
          <a:p>
            <a:r>
              <a:rPr lang="ja-JP" altLang="en-US" dirty="0"/>
              <a:t>利用方法</a:t>
            </a:r>
          </a:p>
        </p:txBody>
      </p:sp>
      <p:sp>
        <p:nvSpPr>
          <p:cNvPr id="4" name="正方形/長方形 3"/>
          <p:cNvSpPr/>
          <p:nvPr/>
        </p:nvSpPr>
        <p:spPr>
          <a:xfrm>
            <a:off x="1661159" y="3897313"/>
            <a:ext cx="6583683" cy="1961998"/>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400" dirty="0">
                <a:solidFill>
                  <a:schemeClr val="tx1"/>
                </a:solidFill>
              </a:rPr>
              <a:t>受講する研修の決定方法として以下の</a:t>
            </a:r>
            <a:r>
              <a:rPr kumimoji="1" lang="en-US" altLang="ja-JP" sz="1400" dirty="0">
                <a:solidFill>
                  <a:schemeClr val="tx1"/>
                </a:solidFill>
              </a:rPr>
              <a:t>4</a:t>
            </a:r>
            <a:r>
              <a:rPr kumimoji="1" lang="ja-JP" altLang="en-US" sz="1400" dirty="0" err="1">
                <a:solidFill>
                  <a:schemeClr val="tx1"/>
                </a:solidFill>
              </a:rPr>
              <a:t>つの</a:t>
            </a:r>
            <a:r>
              <a:rPr kumimoji="1" lang="ja-JP" altLang="en-US" sz="1400" dirty="0">
                <a:solidFill>
                  <a:schemeClr val="tx1"/>
                </a:solidFill>
              </a:rPr>
              <a:t>場合が記載されています。</a:t>
            </a:r>
          </a:p>
          <a:p>
            <a:endParaRPr kumimoji="1" lang="ja-JP" altLang="en-US" sz="1400" dirty="0">
              <a:solidFill>
                <a:schemeClr val="tx1"/>
              </a:solidFill>
            </a:endParaRPr>
          </a:p>
          <a:p>
            <a:r>
              <a:rPr kumimoji="1" lang="ja-JP" altLang="en-US" sz="1400" dirty="0">
                <a:solidFill>
                  <a:schemeClr val="tx1"/>
                </a:solidFill>
              </a:rPr>
              <a:t>（</a:t>
            </a:r>
            <a:r>
              <a:rPr kumimoji="1" lang="en-US" altLang="ja-JP" sz="1400" dirty="0">
                <a:solidFill>
                  <a:schemeClr val="tx1"/>
                </a:solidFill>
              </a:rPr>
              <a:t>1</a:t>
            </a:r>
            <a:r>
              <a:rPr kumimoji="1" lang="ja-JP" altLang="en-US" sz="1400" dirty="0">
                <a:solidFill>
                  <a:schemeClr val="tx1"/>
                </a:solidFill>
              </a:rPr>
              <a:t>）会社で決められた通りに受講する（各自で受講する研修を選択しない）</a:t>
            </a:r>
          </a:p>
          <a:p>
            <a:r>
              <a:rPr kumimoji="1" lang="ja-JP" altLang="en-US" sz="1400" dirty="0">
                <a:solidFill>
                  <a:schemeClr val="tx1"/>
                </a:solidFill>
              </a:rPr>
              <a:t>（</a:t>
            </a:r>
            <a:r>
              <a:rPr kumimoji="1" lang="en-US" altLang="ja-JP" sz="1400" dirty="0">
                <a:solidFill>
                  <a:schemeClr val="tx1"/>
                </a:solidFill>
              </a:rPr>
              <a:t>2</a:t>
            </a:r>
            <a:r>
              <a:rPr kumimoji="1" lang="ja-JP" altLang="en-US" sz="1400" dirty="0">
                <a:solidFill>
                  <a:schemeClr val="tx1"/>
                </a:solidFill>
              </a:rPr>
              <a:t>）各自が上長と相談の上決定する</a:t>
            </a:r>
          </a:p>
          <a:p>
            <a:r>
              <a:rPr kumimoji="1" lang="ja-JP" altLang="en-US" sz="1400" dirty="0">
                <a:solidFill>
                  <a:schemeClr val="tx1"/>
                </a:solidFill>
              </a:rPr>
              <a:t>（</a:t>
            </a:r>
            <a:r>
              <a:rPr kumimoji="1" lang="en-US" altLang="ja-JP" sz="1400" dirty="0">
                <a:solidFill>
                  <a:schemeClr val="tx1"/>
                </a:solidFill>
              </a:rPr>
              <a:t>3</a:t>
            </a:r>
            <a:r>
              <a:rPr kumimoji="1" lang="ja-JP" altLang="en-US" sz="1400" dirty="0">
                <a:solidFill>
                  <a:schemeClr val="tx1"/>
                </a:solidFill>
              </a:rPr>
              <a:t>）各自で決定する（上長と相談しない）</a:t>
            </a:r>
          </a:p>
          <a:p>
            <a:r>
              <a:rPr kumimoji="1" lang="ja-JP" altLang="en-US" sz="1400" dirty="0">
                <a:solidFill>
                  <a:schemeClr val="tx1"/>
                </a:solidFill>
              </a:rPr>
              <a:t>（</a:t>
            </a:r>
            <a:r>
              <a:rPr kumimoji="1" lang="en-US" altLang="ja-JP" sz="1400" dirty="0">
                <a:solidFill>
                  <a:schemeClr val="tx1"/>
                </a:solidFill>
              </a:rPr>
              <a:t>4</a:t>
            </a:r>
            <a:r>
              <a:rPr kumimoji="1" lang="ja-JP" altLang="en-US" sz="1400" dirty="0">
                <a:solidFill>
                  <a:schemeClr val="tx1"/>
                </a:solidFill>
              </a:rPr>
              <a:t>）人事、または上司が決定する（各自で受講する研修を選択しない）</a:t>
            </a:r>
          </a:p>
          <a:p>
            <a:endParaRPr kumimoji="1" lang="ja-JP" altLang="en-US" sz="1400" dirty="0">
              <a:solidFill>
                <a:schemeClr val="tx1"/>
              </a:solidFill>
            </a:endParaRPr>
          </a:p>
          <a:p>
            <a:r>
              <a:rPr kumimoji="1" lang="ja-JP" altLang="en-US" sz="1400" dirty="0">
                <a:solidFill>
                  <a:schemeClr val="tx1"/>
                </a:solidFill>
              </a:rPr>
              <a:t>貴社の運用方法に合わせ、不要なページを削除してください。</a:t>
            </a:r>
          </a:p>
        </p:txBody>
      </p:sp>
    </p:spTree>
    <p:extLst>
      <p:ext uri="{BB962C8B-B14F-4D97-AF65-F5344CB8AC3E}">
        <p14:creationId xmlns:p14="http://schemas.microsoft.com/office/powerpoint/2010/main" val="2528551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受講計画書に定めた研修を受講してください</a:t>
            </a:r>
          </a:p>
        </p:txBody>
      </p:sp>
      <p:sp>
        <p:nvSpPr>
          <p:cNvPr id="4" name="タイトル 3"/>
          <p:cNvSpPr>
            <a:spLocks noGrp="1"/>
          </p:cNvSpPr>
          <p:nvPr>
            <p:ph type="title"/>
          </p:nvPr>
        </p:nvSpPr>
        <p:spPr/>
        <p:txBody>
          <a:bodyPr/>
          <a:lstStyle/>
          <a:p>
            <a:r>
              <a:rPr lang="ja-JP" altLang="en-US" dirty="0"/>
              <a:t>受講する研修の決定</a:t>
            </a:r>
            <a:endParaRPr kumimoji="1" lang="ja-JP" altLang="en-US" dirty="0"/>
          </a:p>
        </p:txBody>
      </p:sp>
      <p:sp>
        <p:nvSpPr>
          <p:cNvPr id="5" name="正方形/長方形 4"/>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パターン（１）会社で決められた通りに受講する　</a:t>
            </a:r>
            <a:endParaRPr kumimoji="1" lang="en-US" altLang="ja-JP" sz="2400" dirty="0">
              <a:solidFill>
                <a:schemeClr val="tx1"/>
              </a:solidFill>
            </a:endParaRPr>
          </a:p>
        </p:txBody>
      </p:sp>
      <p:sp>
        <p:nvSpPr>
          <p:cNvPr id="6" name="テキスト プレースホルダ 10"/>
          <p:cNvSpPr txBox="1">
            <a:spLocks/>
          </p:cNvSpPr>
          <p:nvPr/>
        </p:nvSpPr>
        <p:spPr bwMode="gray">
          <a:xfrm>
            <a:off x="774842" y="1608948"/>
            <a:ext cx="7058477"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algn="just" fontAlgn="auto">
              <a:spcAft>
                <a:spcPts val="0"/>
              </a:spcAft>
            </a:pPr>
            <a:r>
              <a:rPr lang="ja-JP" altLang="en-US" sz="1100" kern="0" dirty="0">
                <a:solidFill>
                  <a:prstClr val="black"/>
                </a:solidFill>
                <a:latin typeface="Arial"/>
              </a:rPr>
              <a:t>受講計画書を確認し、自分が受講する研修と受講時期を確認します。</a:t>
            </a:r>
          </a:p>
        </p:txBody>
      </p:sp>
      <p:sp>
        <p:nvSpPr>
          <p:cNvPr id="7" name="正方形/長方形 6"/>
          <p:cNvSpPr/>
          <p:nvPr/>
        </p:nvSpPr>
        <p:spPr>
          <a:xfrm>
            <a:off x="418591"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sp>
        <p:nvSpPr>
          <p:cNvPr id="9" name="角丸四角形 8"/>
          <p:cNvSpPr/>
          <p:nvPr/>
        </p:nvSpPr>
        <p:spPr>
          <a:xfrm>
            <a:off x="814388" y="1988840"/>
            <a:ext cx="8636000" cy="1026160"/>
          </a:xfrm>
          <a:prstGeom prst="roundRect">
            <a:avLst>
              <a:gd name="adj" fmla="val 10479"/>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a:lnSpc>
                <a:spcPct val="150000"/>
              </a:lnSpc>
            </a:pPr>
            <a:r>
              <a:rPr kumimoji="1" lang="ja-JP" altLang="en-US" sz="1200" b="1" dirty="0">
                <a:solidFill>
                  <a:schemeClr val="tx1"/>
                </a:solidFill>
              </a:rPr>
              <a:t>受講計画書の格納場所</a:t>
            </a:r>
            <a:endParaRPr kumimoji="1" lang="en-US" altLang="ja-JP" sz="1200" b="1" dirty="0">
              <a:solidFill>
                <a:schemeClr val="tx1"/>
              </a:solidFill>
            </a:endParaRPr>
          </a:p>
          <a:p>
            <a:pPr>
              <a:lnSpc>
                <a:spcPct val="150000"/>
              </a:lnSpc>
            </a:pPr>
            <a:r>
              <a:rPr kumimoji="1" lang="en-US" altLang="ja-JP" sz="1200" dirty="0">
                <a:solidFill>
                  <a:schemeClr val="accent1"/>
                </a:solidFill>
              </a:rPr>
              <a:t>●●●●●●●●●●●●●●●●●●●●●●●●●●●●●●●●</a:t>
            </a:r>
            <a:r>
              <a:rPr kumimoji="1" lang="ja-JP" altLang="en-US" sz="1200" dirty="0">
                <a:solidFill>
                  <a:schemeClr val="tx1"/>
                </a:solidFill>
              </a:rPr>
              <a:t>（貴社の受講計画書の格納先をご記載ください）</a:t>
            </a:r>
            <a:endParaRPr kumimoji="1" lang="en-US" altLang="ja-JP" sz="1200" dirty="0">
              <a:solidFill>
                <a:schemeClr val="tx1"/>
              </a:solidFill>
            </a:endParaRPr>
          </a:p>
        </p:txBody>
      </p:sp>
    </p:spTree>
    <p:extLst>
      <p:ext uri="{BB962C8B-B14F-4D97-AF65-F5344CB8AC3E}">
        <p14:creationId xmlns:p14="http://schemas.microsoft.com/office/powerpoint/2010/main" val="2903900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個人ごとに受講研修と受講時期を定めました</a:t>
            </a:r>
          </a:p>
        </p:txBody>
      </p:sp>
      <p:sp>
        <p:nvSpPr>
          <p:cNvPr id="4" name="タイトル 3"/>
          <p:cNvSpPr>
            <a:spLocks noGrp="1"/>
          </p:cNvSpPr>
          <p:nvPr>
            <p:ph type="title"/>
          </p:nvPr>
        </p:nvSpPr>
        <p:spPr/>
        <p:txBody>
          <a:bodyPr/>
          <a:lstStyle/>
          <a:p>
            <a:r>
              <a:rPr lang="zh-TW" altLang="en-US" dirty="0"/>
              <a:t>個人別受講計画書</a:t>
            </a:r>
            <a:endParaRPr kumimoji="1" lang="ja-JP" altLang="en-US" dirty="0"/>
          </a:p>
        </p:txBody>
      </p:sp>
      <p:pic>
        <p:nvPicPr>
          <p:cNvPr id="6" name="図 5"/>
          <p:cNvPicPr>
            <a:picLocks noChangeAspect="1"/>
          </p:cNvPicPr>
          <p:nvPr/>
        </p:nvPicPr>
        <p:blipFill>
          <a:blip r:embed="rId2"/>
          <a:stretch>
            <a:fillRect/>
          </a:stretch>
        </p:blipFill>
        <p:spPr>
          <a:xfrm>
            <a:off x="648489" y="1348835"/>
            <a:ext cx="8149056" cy="4959889"/>
          </a:xfrm>
          <a:prstGeom prst="rect">
            <a:avLst/>
          </a:prstGeom>
        </p:spPr>
      </p:pic>
      <p:sp>
        <p:nvSpPr>
          <p:cNvPr id="7" name="正方形/長方形 6"/>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パターン（１）会社で決められた通りに受講する　</a:t>
            </a:r>
            <a:endParaRPr kumimoji="1" lang="en-US" altLang="ja-JP" sz="2400" dirty="0">
              <a:solidFill>
                <a:schemeClr val="tx1"/>
              </a:solidFill>
            </a:endParaRPr>
          </a:p>
        </p:txBody>
      </p:sp>
    </p:spTree>
    <p:extLst>
      <p:ext uri="{BB962C8B-B14F-4D97-AF65-F5344CB8AC3E}">
        <p14:creationId xmlns:p14="http://schemas.microsoft.com/office/powerpoint/2010/main" val="2441827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業務上の課題をふまえ受講したい研修を各自選択し、上長と相談して決定してください</a:t>
            </a:r>
          </a:p>
          <a:p>
            <a:endParaRPr kumimoji="1" lang="ja-JP" altLang="en-US" dirty="0"/>
          </a:p>
        </p:txBody>
      </p:sp>
      <p:sp>
        <p:nvSpPr>
          <p:cNvPr id="4" name="タイトル 3"/>
          <p:cNvSpPr>
            <a:spLocks noGrp="1"/>
          </p:cNvSpPr>
          <p:nvPr>
            <p:ph type="title"/>
          </p:nvPr>
        </p:nvSpPr>
        <p:spPr/>
        <p:txBody>
          <a:bodyPr/>
          <a:lstStyle/>
          <a:p>
            <a:r>
              <a:rPr lang="ja-JP" altLang="en-US" dirty="0"/>
              <a:t>受講する研修の決定</a:t>
            </a:r>
            <a:endParaRPr kumimoji="1" lang="ja-JP" altLang="en-US" dirty="0"/>
          </a:p>
        </p:txBody>
      </p:sp>
      <p:sp>
        <p:nvSpPr>
          <p:cNvPr id="5" name="正方形/長方形 4"/>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パターン（２）各自が上長と相談の上決定する</a:t>
            </a:r>
            <a:endParaRPr kumimoji="1" lang="en-US" altLang="ja-JP" sz="2400" dirty="0">
              <a:solidFill>
                <a:schemeClr val="tx1"/>
              </a:solidFill>
            </a:endParaRPr>
          </a:p>
        </p:txBody>
      </p:sp>
      <p:sp>
        <p:nvSpPr>
          <p:cNvPr id="7" name="角丸四角形 6"/>
          <p:cNvSpPr/>
          <p:nvPr/>
        </p:nvSpPr>
        <p:spPr>
          <a:xfrm>
            <a:off x="814388" y="1988840"/>
            <a:ext cx="8636000" cy="885937"/>
          </a:xfrm>
          <a:prstGeom prst="roundRect">
            <a:avLst>
              <a:gd name="adj" fmla="val 10479"/>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52000" tIns="252000" rtlCol="0" anchor="t" anchorCtr="0">
            <a:noAutofit/>
          </a:bodyPr>
          <a:lstStyle/>
          <a:p>
            <a:pPr>
              <a:lnSpc>
                <a:spcPct val="150000"/>
              </a:lnSpc>
            </a:pPr>
            <a:r>
              <a:rPr kumimoji="1" lang="ja-JP" altLang="en-US" sz="1200" b="1" dirty="0">
                <a:solidFill>
                  <a:schemeClr val="tx1"/>
                </a:solidFill>
              </a:rPr>
              <a:t>“階層別受講計画書”の格納場所</a:t>
            </a:r>
            <a:br>
              <a:rPr kumimoji="1" lang="en-US" altLang="ja-JP" sz="1200" dirty="0">
                <a:solidFill>
                  <a:prstClr val="black"/>
                </a:solidFill>
              </a:rPr>
            </a:br>
            <a:r>
              <a:rPr kumimoji="1" lang="en-US" altLang="ja-JP" sz="1200" dirty="0">
                <a:solidFill>
                  <a:schemeClr val="accent1"/>
                </a:solidFill>
              </a:rPr>
              <a:t>●●●●●●●●●●●●●●●●●●●●●●●●●●●●●●●●</a:t>
            </a:r>
            <a:r>
              <a:rPr kumimoji="1" lang="ja-JP" altLang="en-US" sz="1200" dirty="0">
                <a:solidFill>
                  <a:schemeClr val="tx1"/>
                </a:solidFill>
              </a:rPr>
              <a:t>（階層別受講計画書の格納先をご記載ください）</a:t>
            </a:r>
            <a:endParaRPr kumimoji="1" lang="en-US" altLang="ja-JP" sz="1200" dirty="0">
              <a:solidFill>
                <a:schemeClr val="tx1"/>
              </a:solidFill>
            </a:endParaRPr>
          </a:p>
          <a:p>
            <a:pPr>
              <a:lnSpc>
                <a:spcPct val="150000"/>
              </a:lnSpc>
            </a:pPr>
            <a:endParaRPr kumimoji="1" lang="en-US" altLang="ja-JP" sz="1200" dirty="0">
              <a:solidFill>
                <a:srgbClr val="FFC000"/>
              </a:solidFill>
            </a:endParaRPr>
          </a:p>
        </p:txBody>
      </p:sp>
      <p:sp>
        <p:nvSpPr>
          <p:cNvPr id="17" name="テキスト プレースホルダ 10"/>
          <p:cNvSpPr txBox="1">
            <a:spLocks/>
          </p:cNvSpPr>
          <p:nvPr/>
        </p:nvSpPr>
        <p:spPr bwMode="gray">
          <a:xfrm>
            <a:off x="774842" y="1608948"/>
            <a:ext cx="8616808"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algn="just" fontAlgn="auto">
              <a:spcAft>
                <a:spcPts val="0"/>
              </a:spcAft>
            </a:pPr>
            <a:r>
              <a:rPr lang="ja-JP" altLang="en-US" sz="1100" kern="0" dirty="0">
                <a:solidFill>
                  <a:prstClr val="black"/>
                </a:solidFill>
                <a:latin typeface="Arial"/>
              </a:rPr>
              <a:t>自身の業務内容、必要な知識・スキルや現在の課題をふまえ、以下の参考資料から受講を希望する研修を選択します。</a:t>
            </a:r>
          </a:p>
        </p:txBody>
      </p:sp>
      <p:sp>
        <p:nvSpPr>
          <p:cNvPr id="18" name="正方形/長方形 17"/>
          <p:cNvSpPr/>
          <p:nvPr/>
        </p:nvSpPr>
        <p:spPr>
          <a:xfrm>
            <a:off x="418591"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sp>
        <p:nvSpPr>
          <p:cNvPr id="19" name="テキスト プレースホルダ 10"/>
          <p:cNvSpPr txBox="1">
            <a:spLocks/>
          </p:cNvSpPr>
          <p:nvPr/>
        </p:nvSpPr>
        <p:spPr bwMode="gray">
          <a:xfrm>
            <a:off x="774842" y="4778890"/>
            <a:ext cx="7058477"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algn="just" fontAlgn="auto">
              <a:spcAft>
                <a:spcPts val="0"/>
              </a:spcAft>
            </a:pPr>
            <a:r>
              <a:rPr lang="ja-JP" altLang="en-US" sz="1100" kern="0" dirty="0">
                <a:solidFill>
                  <a:prstClr val="black"/>
                </a:solidFill>
                <a:latin typeface="Arial"/>
              </a:rPr>
              <a:t>上長と相談して、今期受講する研修と受講時期を決めます。</a:t>
            </a:r>
          </a:p>
        </p:txBody>
      </p:sp>
      <p:sp>
        <p:nvSpPr>
          <p:cNvPr id="20" name="正方形/長方形 19"/>
          <p:cNvSpPr/>
          <p:nvPr/>
        </p:nvSpPr>
        <p:spPr>
          <a:xfrm>
            <a:off x="418591" y="4728597"/>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a:t>
            </a:r>
            <a:endParaRPr kumimoji="1" lang="ja-JP" altLang="en-US" sz="2000" dirty="0">
              <a:solidFill>
                <a:schemeClr val="tx1"/>
              </a:solidFill>
            </a:endParaRPr>
          </a:p>
        </p:txBody>
      </p:sp>
      <p:grpSp>
        <p:nvGrpSpPr>
          <p:cNvPr id="21" name="グループ化 20"/>
          <p:cNvGrpSpPr>
            <a:grpSpLocks noChangeAspect="1"/>
          </p:cNvGrpSpPr>
          <p:nvPr/>
        </p:nvGrpSpPr>
        <p:grpSpPr>
          <a:xfrm rot="5400000">
            <a:off x="395150" y="4164330"/>
            <a:ext cx="324628" cy="294129"/>
            <a:chOff x="1909409" y="4184033"/>
            <a:chExt cx="496770" cy="1069625"/>
          </a:xfrm>
          <a:solidFill>
            <a:schemeClr val="bg1">
              <a:lumMod val="75000"/>
            </a:schemeClr>
          </a:solidFill>
        </p:grpSpPr>
        <p:sp>
          <p:nvSpPr>
            <p:cNvPr id="22" name="山形 21"/>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23" name="山形 22"/>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sp>
        <p:nvSpPr>
          <p:cNvPr id="24" name="角丸四角形 23"/>
          <p:cNvSpPr/>
          <p:nvPr/>
        </p:nvSpPr>
        <p:spPr>
          <a:xfrm>
            <a:off x="774842" y="3012738"/>
            <a:ext cx="8636000" cy="885937"/>
          </a:xfrm>
          <a:prstGeom prst="roundRect">
            <a:avLst>
              <a:gd name="adj" fmla="val 10479"/>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52000" tIns="252000" rtlCol="0" anchor="t" anchorCtr="0">
            <a:noAutofit/>
          </a:bodyPr>
          <a:lstStyle/>
          <a:p>
            <a:pPr>
              <a:lnSpc>
                <a:spcPct val="150000"/>
              </a:lnSpc>
            </a:pPr>
            <a:r>
              <a:rPr kumimoji="1" lang="ja-JP" altLang="en-US" sz="1200" b="1" dirty="0">
                <a:solidFill>
                  <a:schemeClr val="tx1"/>
                </a:solidFill>
              </a:rPr>
              <a:t>“＜課題別＞研修受講パック”の格納場所</a:t>
            </a:r>
            <a:br>
              <a:rPr kumimoji="1" lang="en-US" altLang="ja-JP" sz="1200" dirty="0">
                <a:solidFill>
                  <a:prstClr val="black"/>
                </a:solidFill>
              </a:rPr>
            </a:br>
            <a:r>
              <a:rPr kumimoji="1" lang="en-US" altLang="ja-JP" sz="1200" dirty="0">
                <a:solidFill>
                  <a:schemeClr val="accent1"/>
                </a:solidFill>
              </a:rPr>
              <a:t>●●●●●●●●●●●●●●●●●●●●●●●●●●●</a:t>
            </a:r>
            <a:r>
              <a:rPr kumimoji="1" lang="ja-JP" altLang="en-US" sz="1200" dirty="0">
                <a:solidFill>
                  <a:schemeClr val="tx1"/>
                </a:solidFill>
              </a:rPr>
              <a:t>（＜課題別＞研修受講パックの格納先をご記載ください）</a:t>
            </a:r>
            <a:endParaRPr kumimoji="1" lang="en-US" altLang="ja-JP" sz="1200" dirty="0">
              <a:solidFill>
                <a:schemeClr val="tx1"/>
              </a:solidFill>
            </a:endParaRPr>
          </a:p>
          <a:p>
            <a:pPr>
              <a:lnSpc>
                <a:spcPct val="150000"/>
              </a:lnSpc>
            </a:pPr>
            <a:endParaRPr kumimoji="1" lang="en-US" altLang="ja-JP" sz="1200" dirty="0">
              <a:solidFill>
                <a:srgbClr val="FFC000"/>
              </a:solidFill>
            </a:endParaRPr>
          </a:p>
        </p:txBody>
      </p:sp>
      <p:graphicFrame>
        <p:nvGraphicFramePr>
          <p:cNvPr id="25" name="表 24"/>
          <p:cNvGraphicFramePr>
            <a:graphicFrameLocks noGrp="1"/>
          </p:cNvGraphicFramePr>
          <p:nvPr>
            <p:extLst>
              <p:ext uri="{D42A27DB-BD31-4B8C-83A1-F6EECF244321}">
                <p14:modId xmlns:p14="http://schemas.microsoft.com/office/powerpoint/2010/main" val="3034009416"/>
              </p:ext>
            </p:extLst>
          </p:nvPr>
        </p:nvGraphicFramePr>
        <p:xfrm>
          <a:off x="417000" y="5077225"/>
          <a:ext cx="9073075" cy="685800"/>
        </p:xfrm>
        <a:graphic>
          <a:graphicData uri="http://schemas.openxmlformats.org/drawingml/2006/table">
            <a:tbl>
              <a:tblPr firstRow="1" bandRow="1">
                <a:tableStyleId>{5C22544A-7EE6-4342-B048-85BDC9FD1C3A}</a:tableStyleId>
              </a:tblPr>
              <a:tblGrid>
                <a:gridCol w="433732">
                  <a:extLst>
                    <a:ext uri="{9D8B030D-6E8A-4147-A177-3AD203B41FA5}">
                      <a16:colId xmlns:a16="http://schemas.microsoft.com/office/drawing/2014/main" val="20000"/>
                    </a:ext>
                  </a:extLst>
                </a:gridCol>
                <a:gridCol w="8639343">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kumimoji="1" lang="ja-JP" altLang="en-US" sz="1100" b="0" dirty="0">
                          <a:solidFill>
                            <a:schemeClr val="bg1"/>
                          </a:solidFill>
                        </a:rPr>
                        <a:t>補足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sz="1100" b="0" dirty="0">
                          <a:solidFill>
                            <a:schemeClr val="tx1"/>
                          </a:solidFill>
                        </a:rPr>
                        <a:t>3</a:t>
                      </a:r>
                      <a:r>
                        <a:rPr kumimoji="1" lang="ja-JP" altLang="en-US" sz="1100" b="0" dirty="0">
                          <a:solidFill>
                            <a:schemeClr val="tx1"/>
                          </a:solidFill>
                        </a:rPr>
                        <a:t>月・</a:t>
                      </a:r>
                      <a:r>
                        <a:rPr kumimoji="1" lang="en-US" altLang="ja-JP" sz="1100" b="0" dirty="0">
                          <a:solidFill>
                            <a:schemeClr val="tx1"/>
                          </a:solidFill>
                        </a:rPr>
                        <a:t>6</a:t>
                      </a:r>
                      <a:r>
                        <a:rPr kumimoji="1" lang="ja-JP" altLang="en-US" sz="1100" b="0" dirty="0">
                          <a:solidFill>
                            <a:schemeClr val="tx1"/>
                          </a:solidFill>
                        </a:rPr>
                        <a:t>月・</a:t>
                      </a:r>
                      <a:r>
                        <a:rPr kumimoji="1" lang="en-US" altLang="ja-JP" sz="1100" b="0" dirty="0">
                          <a:solidFill>
                            <a:schemeClr val="tx1"/>
                          </a:solidFill>
                        </a:rPr>
                        <a:t>9</a:t>
                      </a:r>
                      <a:r>
                        <a:rPr kumimoji="1" lang="ja-JP" altLang="en-US" sz="1100" b="0" dirty="0">
                          <a:solidFill>
                            <a:schemeClr val="tx1"/>
                          </a:solidFill>
                        </a:rPr>
                        <a:t>月・</a:t>
                      </a:r>
                      <a:r>
                        <a:rPr kumimoji="1" lang="en-US" altLang="ja-JP" sz="1100" b="0" dirty="0">
                          <a:solidFill>
                            <a:schemeClr val="tx1"/>
                          </a:solidFill>
                        </a:rPr>
                        <a:t>12</a:t>
                      </a:r>
                      <a:r>
                        <a:rPr kumimoji="1" lang="ja-JP" altLang="en-US" sz="1100" b="0" dirty="0">
                          <a:solidFill>
                            <a:schemeClr val="tx1"/>
                          </a:solidFill>
                        </a:rPr>
                        <a:t>月第</a:t>
                      </a:r>
                      <a:r>
                        <a:rPr kumimoji="1" lang="en-US" altLang="ja-JP" sz="1100" b="0" dirty="0">
                          <a:solidFill>
                            <a:schemeClr val="tx1"/>
                          </a:solidFill>
                        </a:rPr>
                        <a:t>1</a:t>
                      </a:r>
                      <a:r>
                        <a:rPr kumimoji="1" lang="ja-JP" altLang="en-US" sz="1100" b="0" dirty="0">
                          <a:solidFill>
                            <a:schemeClr val="tx1"/>
                          </a:solidFill>
                        </a:rPr>
                        <a:t>営業日から、翌月以降</a:t>
                      </a:r>
                      <a:r>
                        <a:rPr kumimoji="1" lang="en-US" altLang="ja-JP" sz="1100" b="0" dirty="0">
                          <a:solidFill>
                            <a:schemeClr val="tx1"/>
                          </a:solidFill>
                        </a:rPr>
                        <a:t>3</a:t>
                      </a:r>
                      <a:r>
                        <a:rPr kumimoji="1" lang="ja-JP" altLang="en-US" sz="1100" b="0" dirty="0">
                          <a:solidFill>
                            <a:schemeClr val="tx1"/>
                          </a:solidFill>
                        </a:rPr>
                        <a:t>ヶ月分の研修予約が開始になります。なお、その</a:t>
                      </a:r>
                      <a:r>
                        <a:rPr kumimoji="1" lang="en-US" altLang="ja-JP" sz="1100" b="0" dirty="0">
                          <a:solidFill>
                            <a:schemeClr val="tx1"/>
                          </a:solidFill>
                        </a:rPr>
                        <a:t>5</a:t>
                      </a:r>
                      <a:r>
                        <a:rPr kumimoji="1" lang="ja-JP" altLang="en-US" sz="1100" b="0" dirty="0">
                          <a:solidFill>
                            <a:schemeClr val="tx1"/>
                          </a:solidFill>
                        </a:rPr>
                        <a:t>営業日前より、翌月以降</a:t>
                      </a:r>
                      <a:r>
                        <a:rPr kumimoji="1" lang="en-US" altLang="ja-JP" sz="1100" b="0" dirty="0">
                          <a:solidFill>
                            <a:schemeClr val="tx1"/>
                          </a:solidFill>
                        </a:rPr>
                        <a:t>3</a:t>
                      </a:r>
                      <a:r>
                        <a:rPr kumimoji="1" lang="ja-JP" altLang="en-US" sz="1100" b="0" dirty="0">
                          <a:solidFill>
                            <a:schemeClr val="tx1"/>
                          </a:solidFill>
                        </a:rPr>
                        <a:t>か月分の研修スケジュールが公開されます。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97800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職種別に新人、若手、中堅、管理職それぞれにおすすめの研修が記載されています</a:t>
            </a:r>
            <a:endParaRPr kumimoji="1" lang="ja-JP" altLang="en-US" dirty="0"/>
          </a:p>
        </p:txBody>
      </p:sp>
      <p:sp>
        <p:nvSpPr>
          <p:cNvPr id="4" name="タイトル 3"/>
          <p:cNvSpPr>
            <a:spLocks noGrp="1"/>
          </p:cNvSpPr>
          <p:nvPr>
            <p:ph type="title"/>
          </p:nvPr>
        </p:nvSpPr>
        <p:spPr/>
        <p:txBody>
          <a:bodyPr/>
          <a:lstStyle/>
          <a:p>
            <a:r>
              <a:rPr lang="zh-TW" altLang="en-US" dirty="0"/>
              <a:t>階層別受講計画書</a:t>
            </a:r>
            <a:r>
              <a:rPr lang="ja-JP" altLang="en-US" dirty="0"/>
              <a:t>（</a:t>
            </a:r>
            <a:r>
              <a:rPr lang="en-US" altLang="ja-JP" dirty="0"/>
              <a:t>1/2</a:t>
            </a:r>
            <a:r>
              <a:rPr lang="ja-JP" altLang="en-US" dirty="0"/>
              <a:t>）</a:t>
            </a:r>
            <a:endParaRPr kumimoji="1" lang="ja-JP" altLang="en-US" dirty="0"/>
          </a:p>
        </p:txBody>
      </p:sp>
      <p:sp>
        <p:nvSpPr>
          <p:cNvPr id="6" name="正方形/長方形 5"/>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パターン（２）各自が上長と相談の上決定する</a:t>
            </a:r>
            <a:endParaRPr kumimoji="1" lang="en-US" altLang="ja-JP" sz="2400" dirty="0">
              <a:solidFill>
                <a:schemeClr val="tx1"/>
              </a:solidFill>
            </a:endParaRPr>
          </a:p>
        </p:txBody>
      </p:sp>
      <p:pic>
        <p:nvPicPr>
          <p:cNvPr id="11" name="図 10"/>
          <p:cNvPicPr>
            <a:picLocks noChangeAspect="1"/>
          </p:cNvPicPr>
          <p:nvPr/>
        </p:nvPicPr>
        <p:blipFill rotWithShape="1">
          <a:blip r:embed="rId2"/>
          <a:srcRect b="34480"/>
          <a:stretch/>
        </p:blipFill>
        <p:spPr>
          <a:xfrm>
            <a:off x="417000" y="1481932"/>
            <a:ext cx="9086400" cy="3345635"/>
          </a:xfrm>
          <a:prstGeom prst="rect">
            <a:avLst/>
          </a:prstGeom>
        </p:spPr>
      </p:pic>
    </p:spTree>
    <p:extLst>
      <p:ext uri="{BB962C8B-B14F-4D97-AF65-F5344CB8AC3E}">
        <p14:creationId xmlns:p14="http://schemas.microsoft.com/office/powerpoint/2010/main" val="1882094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職種別に新人、若手、中堅、管理職それぞれにおすすめの研修が記載されています</a:t>
            </a:r>
            <a:endParaRPr kumimoji="1" lang="ja-JP" altLang="en-US" dirty="0"/>
          </a:p>
        </p:txBody>
      </p:sp>
      <p:sp>
        <p:nvSpPr>
          <p:cNvPr id="4" name="タイトル 3"/>
          <p:cNvSpPr>
            <a:spLocks noGrp="1"/>
          </p:cNvSpPr>
          <p:nvPr>
            <p:ph type="title"/>
          </p:nvPr>
        </p:nvSpPr>
        <p:spPr/>
        <p:txBody>
          <a:bodyPr/>
          <a:lstStyle/>
          <a:p>
            <a:r>
              <a:rPr lang="zh-TW" altLang="en-US" dirty="0"/>
              <a:t>階層別受講計画書</a:t>
            </a:r>
            <a:r>
              <a:rPr lang="ja-JP" altLang="en-US" dirty="0"/>
              <a:t>（</a:t>
            </a:r>
            <a:r>
              <a:rPr lang="en-US" altLang="ja-JP" dirty="0"/>
              <a:t>2/2</a:t>
            </a:r>
            <a:r>
              <a:rPr lang="ja-JP" altLang="en-US" dirty="0"/>
              <a:t>）</a:t>
            </a:r>
            <a:endParaRPr kumimoji="1" lang="ja-JP" altLang="en-US" dirty="0"/>
          </a:p>
        </p:txBody>
      </p:sp>
      <p:sp>
        <p:nvSpPr>
          <p:cNvPr id="6" name="正方形/長方形 5"/>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パターン（２）各自が上長と相談の上決定する</a:t>
            </a:r>
            <a:endParaRPr kumimoji="1" lang="en-US" altLang="ja-JP" sz="2400" dirty="0">
              <a:solidFill>
                <a:schemeClr val="tx1"/>
              </a:solidFill>
            </a:endParaRPr>
          </a:p>
        </p:txBody>
      </p:sp>
      <p:pic>
        <p:nvPicPr>
          <p:cNvPr id="2" name="図 1"/>
          <p:cNvPicPr>
            <a:picLocks noChangeAspect="1"/>
          </p:cNvPicPr>
          <p:nvPr/>
        </p:nvPicPr>
        <p:blipFill rotWithShape="1">
          <a:blip r:embed="rId2"/>
          <a:srcRect t="37036" b="2383"/>
          <a:stretch/>
        </p:blipFill>
        <p:spPr>
          <a:xfrm>
            <a:off x="415925" y="1730059"/>
            <a:ext cx="9086400" cy="2876718"/>
          </a:xfrm>
          <a:prstGeom prst="rect">
            <a:avLst/>
          </a:prstGeom>
        </p:spPr>
      </p:pic>
    </p:spTree>
    <p:extLst>
      <p:ext uri="{BB962C8B-B14F-4D97-AF65-F5344CB8AC3E}">
        <p14:creationId xmlns:p14="http://schemas.microsoft.com/office/powerpoint/2010/main" val="997902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60556" y="1326232"/>
            <a:ext cx="8226113" cy="5001750"/>
          </a:xfrm>
          <a:prstGeom prst="rect">
            <a:avLst/>
          </a:prstGeom>
        </p:spPr>
      </p:pic>
      <p:sp>
        <p:nvSpPr>
          <p:cNvPr id="3" name="テキスト プレースホルダー 2"/>
          <p:cNvSpPr>
            <a:spLocks noGrp="1"/>
          </p:cNvSpPr>
          <p:nvPr>
            <p:ph type="body" sz="quarter" idx="14"/>
          </p:nvPr>
        </p:nvSpPr>
        <p:spPr/>
        <p:txBody>
          <a:bodyPr/>
          <a:lstStyle/>
          <a:p>
            <a:r>
              <a:rPr lang="ja-JP" altLang="en-US" dirty="0"/>
              <a:t>課題に合わせたおすすめの研修が記載されています</a:t>
            </a:r>
          </a:p>
          <a:p>
            <a:endParaRPr kumimoji="1" lang="ja-JP" altLang="en-US" dirty="0"/>
          </a:p>
        </p:txBody>
      </p:sp>
      <p:sp>
        <p:nvSpPr>
          <p:cNvPr id="4" name="タイトル 3"/>
          <p:cNvSpPr>
            <a:spLocks noGrp="1"/>
          </p:cNvSpPr>
          <p:nvPr>
            <p:ph type="title"/>
          </p:nvPr>
        </p:nvSpPr>
        <p:spPr/>
        <p:txBody>
          <a:bodyPr/>
          <a:lstStyle/>
          <a:p>
            <a:r>
              <a:rPr lang="ja-JP" altLang="en-US" dirty="0"/>
              <a:t>＜課題別＞研修受講パック（</a:t>
            </a:r>
            <a:r>
              <a:rPr lang="en-US" altLang="ja-JP" dirty="0"/>
              <a:t>1/2</a:t>
            </a:r>
            <a:r>
              <a:rPr lang="ja-JP" altLang="en-US" dirty="0"/>
              <a:t>）</a:t>
            </a:r>
            <a:endParaRPr kumimoji="1" lang="ja-JP" altLang="en-US" dirty="0"/>
          </a:p>
        </p:txBody>
      </p:sp>
      <p:sp>
        <p:nvSpPr>
          <p:cNvPr id="7" name="正方形/長方形 6"/>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パターン（２）各自が上長と相談の上決定する</a:t>
            </a:r>
            <a:endParaRPr kumimoji="1" lang="en-US" altLang="ja-JP" sz="2400" dirty="0">
              <a:solidFill>
                <a:schemeClr val="tx1"/>
              </a:solidFill>
            </a:endParaRPr>
          </a:p>
        </p:txBody>
      </p:sp>
    </p:spTree>
    <p:extLst>
      <p:ext uri="{BB962C8B-B14F-4D97-AF65-F5344CB8AC3E}">
        <p14:creationId xmlns:p14="http://schemas.microsoft.com/office/powerpoint/2010/main" val="3910624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algn="just">
              <a:spcBef>
                <a:spcPts val="1500"/>
              </a:spcBef>
            </a:pPr>
            <a:r>
              <a:rPr lang="ja-JP" altLang="en-US" dirty="0">
                <a:solidFill>
                  <a:schemeClr val="accent1"/>
                </a:solidFill>
                <a:latin typeface="ＭＳ Ｐゴシック"/>
                <a:cs typeface="メイリオ" panose="020B0604030504040204" pitchFamily="50" charset="-128"/>
              </a:rPr>
              <a:t>当業界の競争環境はますます厳しいものとなってきています。</a:t>
            </a:r>
            <a:endParaRPr lang="en-US" altLang="ja-JP" dirty="0">
              <a:solidFill>
                <a:schemeClr val="accent1"/>
              </a:solidFill>
              <a:latin typeface="ＭＳ Ｐゴシック"/>
              <a:cs typeface="メイリオ" panose="020B0604030504040204" pitchFamily="50" charset="-128"/>
            </a:endParaRPr>
          </a:p>
          <a:p>
            <a:pPr algn="just">
              <a:spcBef>
                <a:spcPts val="1500"/>
              </a:spcBef>
            </a:pPr>
            <a:r>
              <a:rPr lang="ja-JP" altLang="en-US" dirty="0">
                <a:solidFill>
                  <a:schemeClr val="accent1"/>
                </a:solidFill>
                <a:latin typeface="ＭＳ Ｐゴシック"/>
                <a:cs typeface="メイリオ" panose="020B0604030504040204" pitchFamily="50" charset="-128"/>
              </a:rPr>
              <a:t>競合他社の参入も激化してきており、製品・サービスのクオリティでの差別化が非常に困難になってきています。</a:t>
            </a:r>
          </a:p>
          <a:p>
            <a:pPr algn="just">
              <a:spcBef>
                <a:spcPts val="1500"/>
              </a:spcBef>
            </a:pPr>
            <a:r>
              <a:rPr lang="ja-JP" altLang="en-US" dirty="0">
                <a:solidFill>
                  <a:schemeClr val="accent1"/>
                </a:solidFill>
                <a:latin typeface="ＭＳ Ｐゴシック"/>
                <a:cs typeface="メイリオ" panose="020B0604030504040204" pitchFamily="50" charset="-128"/>
              </a:rPr>
              <a:t>そのような状況下、勝ち残っていくためには、これまで以上に「人」への投資が必要であると感じています。</a:t>
            </a:r>
            <a:endParaRPr lang="en-US" altLang="ja-JP" dirty="0">
              <a:solidFill>
                <a:schemeClr val="accent1"/>
              </a:solidFill>
              <a:latin typeface="ＭＳ Ｐゴシック"/>
              <a:cs typeface="メイリオ" panose="020B0604030504040204" pitchFamily="50" charset="-128"/>
            </a:endParaRPr>
          </a:p>
          <a:p>
            <a:pPr algn="just">
              <a:spcBef>
                <a:spcPts val="1500"/>
              </a:spcBef>
            </a:pPr>
            <a:r>
              <a:rPr lang="ja-JP" altLang="en-US" dirty="0">
                <a:solidFill>
                  <a:schemeClr val="accent1"/>
                </a:solidFill>
                <a:latin typeface="ＭＳ Ｐゴシック"/>
                <a:cs typeface="メイリオ" panose="020B0604030504040204" pitchFamily="50" charset="-128"/>
              </a:rPr>
              <a:t>「社員の質」が「会社の質」につながっていくのです。</a:t>
            </a:r>
          </a:p>
          <a:p>
            <a:pPr algn="just">
              <a:spcBef>
                <a:spcPts val="1500"/>
              </a:spcBef>
            </a:pPr>
            <a:r>
              <a:rPr lang="ja-JP" altLang="en-US" dirty="0">
                <a:solidFill>
                  <a:schemeClr val="accent1"/>
                </a:solidFill>
                <a:latin typeface="ＭＳ Ｐゴシック"/>
                <a:cs typeface="メイリオ" panose="020B0604030504040204" pitchFamily="50" charset="-128"/>
              </a:rPr>
              <a:t>これまでも企業は人なりという思いのもと、人材育成に取り組んできましたが、今後さらに人材育成に</a:t>
            </a:r>
            <a:br>
              <a:rPr lang="en-US" altLang="ja-JP" dirty="0">
                <a:solidFill>
                  <a:schemeClr val="accent1"/>
                </a:solidFill>
                <a:latin typeface="ＭＳ Ｐゴシック"/>
                <a:cs typeface="メイリオ" panose="020B0604030504040204" pitchFamily="50" charset="-128"/>
              </a:rPr>
            </a:br>
            <a:r>
              <a:rPr lang="ja-JP" altLang="en-US" dirty="0">
                <a:solidFill>
                  <a:schemeClr val="accent1"/>
                </a:solidFill>
                <a:latin typeface="ＭＳ Ｐゴシック"/>
                <a:cs typeface="メイリオ" panose="020B0604030504040204" pitchFamily="50" charset="-128"/>
              </a:rPr>
              <a:t>力を入れていくべきと考えていました。</a:t>
            </a:r>
          </a:p>
          <a:p>
            <a:pPr algn="just">
              <a:spcBef>
                <a:spcPts val="1500"/>
              </a:spcBef>
            </a:pPr>
            <a:r>
              <a:rPr lang="ja-JP" altLang="en-US" dirty="0">
                <a:solidFill>
                  <a:schemeClr val="accent1"/>
                </a:solidFill>
                <a:latin typeface="ＭＳ Ｐゴシック"/>
                <a:cs typeface="メイリオ" panose="020B0604030504040204" pitchFamily="50" charset="-128"/>
              </a:rPr>
              <a:t>そう考えていたタイミングで、</a:t>
            </a:r>
            <a:r>
              <a:rPr lang="en-US" altLang="ja-JP" dirty="0">
                <a:solidFill>
                  <a:schemeClr val="accent1"/>
                </a:solidFill>
              </a:rPr>
              <a:t>Biz CAMPUS Basic</a:t>
            </a:r>
            <a:r>
              <a:rPr lang="ja-JP" altLang="en-US" dirty="0">
                <a:solidFill>
                  <a:schemeClr val="accent1"/>
                </a:solidFill>
                <a:latin typeface="ＭＳ Ｐゴシック"/>
                <a:cs typeface="メイリオ" panose="020B0604030504040204" pitchFamily="50" charset="-128"/>
              </a:rPr>
              <a:t>を知り、利用することにしました。</a:t>
            </a:r>
          </a:p>
          <a:p>
            <a:pPr algn="just">
              <a:spcBef>
                <a:spcPts val="1500"/>
              </a:spcBef>
            </a:pPr>
            <a:r>
              <a:rPr lang="ja-JP" altLang="en-US" dirty="0">
                <a:solidFill>
                  <a:schemeClr val="accent1"/>
                </a:solidFill>
                <a:latin typeface="ＭＳ Ｐゴシック"/>
                <a:cs typeface="メイリオ" panose="020B0604030504040204" pitchFamily="50" charset="-128"/>
              </a:rPr>
              <a:t>一人ひとりが学ぶべき研修テーマを受講し、日々の業務に活かしてください。</a:t>
            </a:r>
            <a:endParaRPr lang="en-US" altLang="ja-JP" dirty="0">
              <a:solidFill>
                <a:schemeClr val="accent1"/>
              </a:solidFill>
              <a:latin typeface="ＭＳ Ｐゴシック"/>
              <a:cs typeface="メイリオ" panose="020B0604030504040204" pitchFamily="50" charset="-128"/>
            </a:endParaRPr>
          </a:p>
          <a:p>
            <a:pPr algn="just">
              <a:spcBef>
                <a:spcPts val="1500"/>
              </a:spcBef>
            </a:pPr>
            <a:br>
              <a:rPr lang="en-US" altLang="ja-JP" dirty="0">
                <a:solidFill>
                  <a:schemeClr val="accent1"/>
                </a:solidFill>
                <a:latin typeface="ＭＳ Ｐゴシック"/>
                <a:cs typeface="メイリオ" panose="020B0604030504040204" pitchFamily="50" charset="-128"/>
              </a:rPr>
            </a:br>
            <a:r>
              <a:rPr lang="ja-JP" altLang="en-US" dirty="0">
                <a:solidFill>
                  <a:schemeClr val="accent1"/>
                </a:solidFill>
                <a:latin typeface="ＭＳ Ｐゴシック"/>
                <a:cs typeface="メイリオ" panose="020B0604030504040204" pitchFamily="50" charset="-128"/>
              </a:rPr>
              <a:t>少しずつの積み重ねが、　皆様の成長につながっていくと確信しています。</a:t>
            </a:r>
            <a:endParaRPr lang="en-US" altLang="ja-JP" dirty="0">
              <a:solidFill>
                <a:schemeClr val="accent1"/>
              </a:solidFill>
              <a:latin typeface="ＭＳ Ｐゴシック"/>
              <a:cs typeface="メイリオ" panose="020B0604030504040204" pitchFamily="50" charset="-128"/>
            </a:endParaRPr>
          </a:p>
          <a:p>
            <a:pPr algn="just">
              <a:spcBef>
                <a:spcPts val="1500"/>
              </a:spcBef>
            </a:pPr>
            <a:r>
              <a:rPr lang="ja-JP" altLang="en-US" dirty="0">
                <a:solidFill>
                  <a:schemeClr val="accent1"/>
                </a:solidFill>
                <a:latin typeface="ＭＳ Ｐゴシック"/>
                <a:cs typeface="メイリオ" panose="020B0604030504040204" pitchFamily="50" charset="-128"/>
              </a:rPr>
              <a:t>ぜひ前向きな気持ちで研修に参加していただきたいと切に願っています。</a:t>
            </a:r>
          </a:p>
          <a:p>
            <a:pPr algn="r">
              <a:spcBef>
                <a:spcPts val="1500"/>
              </a:spcBef>
            </a:pPr>
            <a:r>
              <a:rPr lang="ja-JP" altLang="en-US" sz="1800" dirty="0">
                <a:solidFill>
                  <a:prstClr val="black"/>
                </a:solidFill>
                <a:latin typeface="ＭＳ Ｐゴシック"/>
                <a:cs typeface="メイリオ" panose="020B0604030504040204" pitchFamily="50" charset="-128"/>
              </a:rPr>
              <a:t>　　　　　　　　　　　　　　　　　　　　　　　　　　　　　　　　　　　　　　　　　　株式会社　</a:t>
            </a:r>
            <a:r>
              <a:rPr lang="ja-JP" altLang="en-US" sz="1800" dirty="0">
                <a:solidFill>
                  <a:schemeClr val="accent1"/>
                </a:solidFill>
                <a:latin typeface="ＭＳ Ｐゴシック"/>
                <a:cs typeface="メイリオ" panose="020B0604030504040204" pitchFamily="50" charset="-128"/>
              </a:rPr>
              <a:t>●●●●</a:t>
            </a:r>
            <a:r>
              <a:rPr lang="ja-JP" altLang="en-US" sz="1800" dirty="0">
                <a:solidFill>
                  <a:prstClr val="black"/>
                </a:solidFill>
                <a:latin typeface="ＭＳ Ｐゴシック"/>
                <a:cs typeface="メイリオ" panose="020B0604030504040204" pitchFamily="50" charset="-128"/>
              </a:rPr>
              <a:t>　　　</a:t>
            </a:r>
            <a:br>
              <a:rPr lang="en-US" altLang="ja-JP" sz="1800" dirty="0">
                <a:solidFill>
                  <a:prstClr val="black"/>
                </a:solidFill>
                <a:latin typeface="ＭＳ Ｐゴシック"/>
                <a:cs typeface="メイリオ" panose="020B0604030504040204" pitchFamily="50" charset="-128"/>
              </a:rPr>
            </a:br>
            <a:r>
              <a:rPr lang="ja-JP" altLang="en-US" sz="1400" dirty="0">
                <a:solidFill>
                  <a:prstClr val="black"/>
                </a:solidFill>
                <a:latin typeface="ＭＳ Ｐゴシック"/>
                <a:cs typeface="メイリオ" panose="020B0604030504040204" pitchFamily="50" charset="-128"/>
              </a:rPr>
              <a:t>代表取締役社長</a:t>
            </a:r>
            <a:r>
              <a:rPr lang="ja-JP" altLang="en-US" sz="1800" dirty="0">
                <a:solidFill>
                  <a:prstClr val="black"/>
                </a:solidFill>
                <a:latin typeface="ＭＳ Ｐゴシック"/>
                <a:cs typeface="メイリオ" panose="020B0604030504040204" pitchFamily="50" charset="-128"/>
              </a:rPr>
              <a:t>　</a:t>
            </a:r>
            <a:r>
              <a:rPr lang="ja-JP" altLang="en-US" sz="1800" dirty="0">
                <a:solidFill>
                  <a:schemeClr val="accent1"/>
                </a:solidFill>
                <a:latin typeface="ＭＳ Ｐゴシック"/>
                <a:cs typeface="メイリオ" panose="020B0604030504040204" pitchFamily="50" charset="-128"/>
              </a:rPr>
              <a:t>●●　●●</a:t>
            </a:r>
            <a:endParaRPr lang="en-US" altLang="ja-JP" sz="1800" dirty="0">
              <a:solidFill>
                <a:schemeClr val="accent1"/>
              </a:solidFill>
              <a:latin typeface="ＭＳ Ｐゴシック"/>
              <a:cs typeface="メイリオ" panose="020B0604030504040204" pitchFamily="50" charset="-128"/>
            </a:endParaRPr>
          </a:p>
          <a:p>
            <a:endParaRPr kumimoji="1" lang="ja-JP" altLang="en-US" dirty="0"/>
          </a:p>
        </p:txBody>
      </p:sp>
      <p:sp>
        <p:nvSpPr>
          <p:cNvPr id="3" name="タイトル 2"/>
          <p:cNvSpPr>
            <a:spLocks noGrp="1"/>
          </p:cNvSpPr>
          <p:nvPr>
            <p:ph type="title"/>
          </p:nvPr>
        </p:nvSpPr>
        <p:spPr/>
        <p:txBody>
          <a:bodyPr/>
          <a:lstStyle/>
          <a:p>
            <a:r>
              <a:rPr lang="ja-JP" altLang="en-US" dirty="0"/>
              <a:t>社員研修制度導入の目的</a:t>
            </a:r>
            <a:endParaRPr kumimoji="1" lang="ja-JP" altLang="en-US" dirty="0"/>
          </a:p>
        </p:txBody>
      </p:sp>
      <p:sp>
        <p:nvSpPr>
          <p:cNvPr id="4" name="正方形/長方形 3"/>
          <p:cNvSpPr/>
          <p:nvPr/>
        </p:nvSpPr>
        <p:spPr>
          <a:xfrm>
            <a:off x="6537176" y="1024582"/>
            <a:ext cx="2808312" cy="332656"/>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貴社の導入の目的をご記入ください</a:t>
            </a:r>
          </a:p>
        </p:txBody>
      </p:sp>
    </p:spTree>
    <p:extLst>
      <p:ext uri="{BB962C8B-B14F-4D97-AF65-F5344CB8AC3E}">
        <p14:creationId xmlns:p14="http://schemas.microsoft.com/office/powerpoint/2010/main" val="1813444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62400" y="1307436"/>
            <a:ext cx="8238426" cy="5001290"/>
          </a:xfrm>
          <a:prstGeom prst="rect">
            <a:avLst/>
          </a:prstGeom>
        </p:spPr>
      </p:pic>
      <p:sp>
        <p:nvSpPr>
          <p:cNvPr id="3" name="テキスト プレースホルダー 2"/>
          <p:cNvSpPr>
            <a:spLocks noGrp="1"/>
          </p:cNvSpPr>
          <p:nvPr>
            <p:ph type="body" sz="quarter" idx="14"/>
          </p:nvPr>
        </p:nvSpPr>
        <p:spPr/>
        <p:txBody>
          <a:bodyPr/>
          <a:lstStyle/>
          <a:p>
            <a:r>
              <a:rPr lang="ja-JP" altLang="en-US" dirty="0"/>
              <a:t>課題に合わせたおすすめの研修が記載されています</a:t>
            </a:r>
          </a:p>
          <a:p>
            <a:endParaRPr kumimoji="1" lang="ja-JP" altLang="en-US" dirty="0"/>
          </a:p>
        </p:txBody>
      </p:sp>
      <p:sp>
        <p:nvSpPr>
          <p:cNvPr id="4" name="タイトル 3"/>
          <p:cNvSpPr>
            <a:spLocks noGrp="1"/>
          </p:cNvSpPr>
          <p:nvPr>
            <p:ph type="title"/>
          </p:nvPr>
        </p:nvSpPr>
        <p:spPr/>
        <p:txBody>
          <a:bodyPr/>
          <a:lstStyle/>
          <a:p>
            <a:r>
              <a:rPr lang="ja-JP" altLang="en-US" dirty="0"/>
              <a:t>＜課題別＞研修受講パック（</a:t>
            </a:r>
            <a:r>
              <a:rPr lang="en-US" altLang="ja-JP" dirty="0"/>
              <a:t>2/2</a:t>
            </a:r>
            <a:r>
              <a:rPr lang="ja-JP" altLang="en-US" dirty="0"/>
              <a:t>）</a:t>
            </a:r>
            <a:endParaRPr kumimoji="1" lang="ja-JP" altLang="en-US" dirty="0"/>
          </a:p>
        </p:txBody>
      </p:sp>
      <p:sp>
        <p:nvSpPr>
          <p:cNvPr id="6" name="正方形/長方形 5"/>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パターン（２）各自が上長と相談の上決定する</a:t>
            </a:r>
            <a:endParaRPr kumimoji="1" lang="en-US" altLang="ja-JP" sz="2400" dirty="0">
              <a:solidFill>
                <a:schemeClr val="tx1"/>
              </a:solidFill>
            </a:endParaRPr>
          </a:p>
        </p:txBody>
      </p:sp>
    </p:spTree>
    <p:extLst>
      <p:ext uri="{BB962C8B-B14F-4D97-AF65-F5344CB8AC3E}">
        <p14:creationId xmlns:p14="http://schemas.microsoft.com/office/powerpoint/2010/main" val="195684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業務上の課題をふまえ受講したい研修を各自で決定してください</a:t>
            </a:r>
          </a:p>
          <a:p>
            <a:endParaRPr kumimoji="1" lang="ja-JP" altLang="en-US" dirty="0"/>
          </a:p>
        </p:txBody>
      </p:sp>
      <p:sp>
        <p:nvSpPr>
          <p:cNvPr id="4" name="タイトル 3"/>
          <p:cNvSpPr>
            <a:spLocks noGrp="1"/>
          </p:cNvSpPr>
          <p:nvPr>
            <p:ph type="title"/>
          </p:nvPr>
        </p:nvSpPr>
        <p:spPr/>
        <p:txBody>
          <a:bodyPr/>
          <a:lstStyle/>
          <a:p>
            <a:r>
              <a:rPr lang="ja-JP" altLang="en-US" dirty="0"/>
              <a:t>受講する研修の決定</a:t>
            </a:r>
            <a:endParaRPr kumimoji="1" lang="ja-JP" altLang="en-US" dirty="0"/>
          </a:p>
        </p:txBody>
      </p:sp>
      <p:sp>
        <p:nvSpPr>
          <p:cNvPr id="5" name="正方形/長方形 4"/>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パターン（３）各自で決定する（上長と相談しない）</a:t>
            </a:r>
            <a:endParaRPr kumimoji="1" lang="en-US" altLang="ja-JP" sz="2400" dirty="0">
              <a:solidFill>
                <a:schemeClr val="tx1"/>
              </a:solidFill>
            </a:endParaRPr>
          </a:p>
        </p:txBody>
      </p:sp>
      <p:sp>
        <p:nvSpPr>
          <p:cNvPr id="7" name="テキスト プレースホルダ 10"/>
          <p:cNvSpPr txBox="1">
            <a:spLocks/>
          </p:cNvSpPr>
          <p:nvPr/>
        </p:nvSpPr>
        <p:spPr bwMode="gray">
          <a:xfrm>
            <a:off x="774842" y="1608948"/>
            <a:ext cx="8616808"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algn="just" fontAlgn="auto">
              <a:spcAft>
                <a:spcPts val="0"/>
              </a:spcAft>
            </a:pPr>
            <a:r>
              <a:rPr lang="ja-JP" altLang="en-US" sz="1100" kern="0" dirty="0">
                <a:solidFill>
                  <a:prstClr val="black"/>
                </a:solidFill>
                <a:latin typeface="Arial"/>
              </a:rPr>
              <a:t>自身の業務内容、必要な知識・スキルや現在の課題をふまえ、以下の参考資料から受講を希望する研修を選択します。</a:t>
            </a:r>
          </a:p>
        </p:txBody>
      </p:sp>
      <p:sp>
        <p:nvSpPr>
          <p:cNvPr id="8" name="正方形/長方形 7"/>
          <p:cNvSpPr/>
          <p:nvPr/>
        </p:nvSpPr>
        <p:spPr>
          <a:xfrm>
            <a:off x="418591"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sp>
        <p:nvSpPr>
          <p:cNvPr id="14" name="角丸四角形 13"/>
          <p:cNvSpPr/>
          <p:nvPr/>
        </p:nvSpPr>
        <p:spPr>
          <a:xfrm>
            <a:off x="814388" y="1988840"/>
            <a:ext cx="8636000" cy="885937"/>
          </a:xfrm>
          <a:prstGeom prst="roundRect">
            <a:avLst>
              <a:gd name="adj" fmla="val 10479"/>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52000" tIns="252000" rtlCol="0" anchor="t" anchorCtr="0">
            <a:noAutofit/>
          </a:bodyPr>
          <a:lstStyle/>
          <a:p>
            <a:pPr>
              <a:lnSpc>
                <a:spcPct val="150000"/>
              </a:lnSpc>
            </a:pPr>
            <a:r>
              <a:rPr kumimoji="1" lang="ja-JP" altLang="en-US" sz="1200" b="1" dirty="0">
                <a:solidFill>
                  <a:schemeClr val="tx1"/>
                </a:solidFill>
              </a:rPr>
              <a:t>“階層別受講計画書”の格納場所</a:t>
            </a:r>
            <a:br>
              <a:rPr kumimoji="1" lang="en-US" altLang="ja-JP" sz="1200" dirty="0">
                <a:solidFill>
                  <a:prstClr val="black"/>
                </a:solidFill>
              </a:rPr>
            </a:br>
            <a:r>
              <a:rPr kumimoji="1" lang="en-US" altLang="ja-JP" sz="1200" dirty="0">
                <a:solidFill>
                  <a:schemeClr val="accent1"/>
                </a:solidFill>
              </a:rPr>
              <a:t>●●●●●●●●●●●●●●●●●●●●●●●●●●●●●●●●</a:t>
            </a:r>
            <a:r>
              <a:rPr kumimoji="1" lang="ja-JP" altLang="en-US" sz="1200" dirty="0">
                <a:solidFill>
                  <a:schemeClr val="tx1"/>
                </a:solidFill>
              </a:rPr>
              <a:t>（階層別受講計画書の格納先をご記載ください）</a:t>
            </a:r>
            <a:endParaRPr kumimoji="1" lang="en-US" altLang="ja-JP" sz="1200" dirty="0">
              <a:solidFill>
                <a:schemeClr val="tx1"/>
              </a:solidFill>
            </a:endParaRPr>
          </a:p>
          <a:p>
            <a:pPr>
              <a:lnSpc>
                <a:spcPct val="150000"/>
              </a:lnSpc>
            </a:pPr>
            <a:endParaRPr kumimoji="1" lang="en-US" altLang="ja-JP" sz="1200" dirty="0">
              <a:solidFill>
                <a:srgbClr val="FFC000"/>
              </a:solidFill>
            </a:endParaRPr>
          </a:p>
        </p:txBody>
      </p:sp>
      <p:sp>
        <p:nvSpPr>
          <p:cNvPr id="15" name="角丸四角形 14"/>
          <p:cNvSpPr/>
          <p:nvPr/>
        </p:nvSpPr>
        <p:spPr>
          <a:xfrm>
            <a:off x="774842" y="3012738"/>
            <a:ext cx="8636000" cy="885937"/>
          </a:xfrm>
          <a:prstGeom prst="roundRect">
            <a:avLst>
              <a:gd name="adj" fmla="val 10479"/>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52000" tIns="252000" rtlCol="0" anchor="t" anchorCtr="0">
            <a:noAutofit/>
          </a:bodyPr>
          <a:lstStyle/>
          <a:p>
            <a:pPr>
              <a:lnSpc>
                <a:spcPct val="150000"/>
              </a:lnSpc>
            </a:pPr>
            <a:r>
              <a:rPr kumimoji="1" lang="ja-JP" altLang="en-US" sz="1200" b="1" dirty="0">
                <a:solidFill>
                  <a:schemeClr val="tx1"/>
                </a:solidFill>
              </a:rPr>
              <a:t>“＜課題別＞研修受講パック”の格納場所</a:t>
            </a:r>
            <a:br>
              <a:rPr kumimoji="1" lang="en-US" altLang="ja-JP" sz="1200" dirty="0">
                <a:solidFill>
                  <a:prstClr val="black"/>
                </a:solidFill>
              </a:rPr>
            </a:br>
            <a:r>
              <a:rPr kumimoji="1" lang="en-US" altLang="ja-JP" sz="1200" dirty="0">
                <a:solidFill>
                  <a:schemeClr val="accent1"/>
                </a:solidFill>
              </a:rPr>
              <a:t>●●●●●●●●●●●●●●●●●●●●●●●●●●●</a:t>
            </a:r>
            <a:r>
              <a:rPr kumimoji="1" lang="ja-JP" altLang="en-US" sz="1200" dirty="0">
                <a:solidFill>
                  <a:schemeClr val="tx1"/>
                </a:solidFill>
              </a:rPr>
              <a:t>（＜課題別＞研修受講パックの格納先をご記載ください）</a:t>
            </a:r>
            <a:endParaRPr kumimoji="1" lang="en-US" altLang="ja-JP" sz="1200" dirty="0">
              <a:solidFill>
                <a:schemeClr val="tx1"/>
              </a:solidFill>
            </a:endParaRPr>
          </a:p>
          <a:p>
            <a:pPr>
              <a:lnSpc>
                <a:spcPct val="150000"/>
              </a:lnSpc>
            </a:pPr>
            <a:endParaRPr kumimoji="1" lang="en-US" altLang="ja-JP" sz="1200" dirty="0">
              <a:solidFill>
                <a:srgbClr val="FFC000"/>
              </a:solidFill>
            </a:endParaRPr>
          </a:p>
        </p:txBody>
      </p:sp>
      <p:graphicFrame>
        <p:nvGraphicFramePr>
          <p:cNvPr id="25" name="表 24"/>
          <p:cNvGraphicFramePr>
            <a:graphicFrameLocks noGrp="1"/>
          </p:cNvGraphicFramePr>
          <p:nvPr>
            <p:extLst>
              <p:ext uri="{D42A27DB-BD31-4B8C-83A1-F6EECF244321}">
                <p14:modId xmlns:p14="http://schemas.microsoft.com/office/powerpoint/2010/main" val="2438173665"/>
              </p:ext>
            </p:extLst>
          </p:nvPr>
        </p:nvGraphicFramePr>
        <p:xfrm>
          <a:off x="416999" y="5077225"/>
          <a:ext cx="9073075" cy="685800"/>
        </p:xfrm>
        <a:graphic>
          <a:graphicData uri="http://schemas.openxmlformats.org/drawingml/2006/table">
            <a:tbl>
              <a:tblPr firstRow="1" bandRow="1">
                <a:tableStyleId>{5C22544A-7EE6-4342-B048-85BDC9FD1C3A}</a:tableStyleId>
              </a:tblPr>
              <a:tblGrid>
                <a:gridCol w="433732">
                  <a:extLst>
                    <a:ext uri="{9D8B030D-6E8A-4147-A177-3AD203B41FA5}">
                      <a16:colId xmlns:a16="http://schemas.microsoft.com/office/drawing/2014/main" val="20000"/>
                    </a:ext>
                  </a:extLst>
                </a:gridCol>
                <a:gridCol w="8639343">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kumimoji="1" lang="ja-JP" altLang="en-US" sz="1100" b="0" dirty="0">
                          <a:solidFill>
                            <a:schemeClr val="bg1"/>
                          </a:solidFill>
                        </a:rPr>
                        <a:t>補足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sz="1100" b="0" dirty="0">
                          <a:solidFill>
                            <a:schemeClr val="tx1"/>
                          </a:solidFill>
                        </a:rPr>
                        <a:t>3</a:t>
                      </a:r>
                      <a:r>
                        <a:rPr kumimoji="1" lang="ja-JP" altLang="en-US" sz="1100" b="0" dirty="0">
                          <a:solidFill>
                            <a:schemeClr val="tx1"/>
                          </a:solidFill>
                        </a:rPr>
                        <a:t>月・</a:t>
                      </a:r>
                      <a:r>
                        <a:rPr kumimoji="1" lang="en-US" altLang="ja-JP" sz="1100" b="0" dirty="0">
                          <a:solidFill>
                            <a:schemeClr val="tx1"/>
                          </a:solidFill>
                        </a:rPr>
                        <a:t>6</a:t>
                      </a:r>
                      <a:r>
                        <a:rPr kumimoji="1" lang="ja-JP" altLang="en-US" sz="1100" b="0" dirty="0">
                          <a:solidFill>
                            <a:schemeClr val="tx1"/>
                          </a:solidFill>
                        </a:rPr>
                        <a:t>月・</a:t>
                      </a:r>
                      <a:r>
                        <a:rPr kumimoji="1" lang="en-US" altLang="ja-JP" sz="1100" b="0" dirty="0">
                          <a:solidFill>
                            <a:schemeClr val="tx1"/>
                          </a:solidFill>
                        </a:rPr>
                        <a:t>9</a:t>
                      </a:r>
                      <a:r>
                        <a:rPr kumimoji="1" lang="ja-JP" altLang="en-US" sz="1100" b="0" dirty="0">
                          <a:solidFill>
                            <a:schemeClr val="tx1"/>
                          </a:solidFill>
                        </a:rPr>
                        <a:t>月・</a:t>
                      </a:r>
                      <a:r>
                        <a:rPr kumimoji="1" lang="en-US" altLang="ja-JP" sz="1100" b="0" dirty="0">
                          <a:solidFill>
                            <a:schemeClr val="tx1"/>
                          </a:solidFill>
                        </a:rPr>
                        <a:t>12</a:t>
                      </a:r>
                      <a:r>
                        <a:rPr kumimoji="1" lang="ja-JP" altLang="en-US" sz="1100" b="0" dirty="0">
                          <a:solidFill>
                            <a:schemeClr val="tx1"/>
                          </a:solidFill>
                        </a:rPr>
                        <a:t>月第</a:t>
                      </a:r>
                      <a:r>
                        <a:rPr kumimoji="1" lang="en-US" altLang="ja-JP" sz="1100" b="0" dirty="0">
                          <a:solidFill>
                            <a:schemeClr val="tx1"/>
                          </a:solidFill>
                        </a:rPr>
                        <a:t>1</a:t>
                      </a:r>
                      <a:r>
                        <a:rPr kumimoji="1" lang="ja-JP" altLang="en-US" sz="1100" b="0" dirty="0">
                          <a:solidFill>
                            <a:schemeClr val="tx1"/>
                          </a:solidFill>
                        </a:rPr>
                        <a:t>営業日から、翌月以降</a:t>
                      </a:r>
                      <a:r>
                        <a:rPr kumimoji="1" lang="en-US" altLang="ja-JP" sz="1100" b="0" dirty="0">
                          <a:solidFill>
                            <a:schemeClr val="tx1"/>
                          </a:solidFill>
                        </a:rPr>
                        <a:t>3</a:t>
                      </a:r>
                      <a:r>
                        <a:rPr kumimoji="1" lang="ja-JP" altLang="en-US" sz="1100" b="0" dirty="0">
                          <a:solidFill>
                            <a:schemeClr val="tx1"/>
                          </a:solidFill>
                        </a:rPr>
                        <a:t>ヶ月分の研修予約が開始になります。なお、その</a:t>
                      </a:r>
                      <a:r>
                        <a:rPr kumimoji="1" lang="en-US" altLang="ja-JP" sz="1100" b="0" dirty="0">
                          <a:solidFill>
                            <a:schemeClr val="tx1"/>
                          </a:solidFill>
                        </a:rPr>
                        <a:t>5</a:t>
                      </a:r>
                      <a:r>
                        <a:rPr kumimoji="1" lang="ja-JP" altLang="en-US" sz="1100" b="0" dirty="0">
                          <a:solidFill>
                            <a:schemeClr val="tx1"/>
                          </a:solidFill>
                        </a:rPr>
                        <a:t>営業日前より、翌月以降</a:t>
                      </a:r>
                      <a:r>
                        <a:rPr kumimoji="1" lang="en-US" altLang="ja-JP" sz="1100" b="0" dirty="0">
                          <a:solidFill>
                            <a:schemeClr val="tx1"/>
                          </a:solidFill>
                        </a:rPr>
                        <a:t>3</a:t>
                      </a:r>
                      <a:r>
                        <a:rPr kumimoji="1" lang="ja-JP" altLang="en-US" sz="1100" b="0" dirty="0">
                          <a:solidFill>
                            <a:schemeClr val="tx1"/>
                          </a:solidFill>
                        </a:rPr>
                        <a:t>か月分の研修スケジュールが公開されます。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08086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職種別に新人、若手、中堅、管理職それぞれにおすすめの研修が記載されています</a:t>
            </a:r>
          </a:p>
          <a:p>
            <a:endParaRPr lang="ja-JP" altLang="en-US" dirty="0"/>
          </a:p>
          <a:p>
            <a:endParaRPr kumimoji="1" lang="ja-JP" altLang="en-US" dirty="0"/>
          </a:p>
        </p:txBody>
      </p:sp>
      <p:sp>
        <p:nvSpPr>
          <p:cNvPr id="4" name="タイトル 3"/>
          <p:cNvSpPr>
            <a:spLocks noGrp="1"/>
          </p:cNvSpPr>
          <p:nvPr>
            <p:ph type="title"/>
          </p:nvPr>
        </p:nvSpPr>
        <p:spPr/>
        <p:txBody>
          <a:bodyPr/>
          <a:lstStyle/>
          <a:p>
            <a:r>
              <a:rPr lang="zh-TW" altLang="en-US" dirty="0"/>
              <a:t>階層別受講計画書</a:t>
            </a:r>
            <a:r>
              <a:rPr lang="ja-JP" altLang="en-US" dirty="0"/>
              <a:t>（</a:t>
            </a:r>
            <a:r>
              <a:rPr lang="en-US" altLang="ja-JP" dirty="0"/>
              <a:t>1/2</a:t>
            </a:r>
            <a:r>
              <a:rPr lang="ja-JP" altLang="en-US" dirty="0"/>
              <a:t>）</a:t>
            </a:r>
            <a:endParaRPr kumimoji="1" lang="ja-JP" altLang="en-US" dirty="0"/>
          </a:p>
        </p:txBody>
      </p:sp>
      <p:sp>
        <p:nvSpPr>
          <p:cNvPr id="8" name="正方形/長方形 7"/>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パターン（３）各自で決定する（上長と相談しない）</a:t>
            </a:r>
            <a:endParaRPr kumimoji="1" lang="en-US" altLang="ja-JP" sz="2400" dirty="0">
              <a:solidFill>
                <a:schemeClr val="tx1"/>
              </a:solidFill>
            </a:endParaRPr>
          </a:p>
        </p:txBody>
      </p:sp>
      <p:pic>
        <p:nvPicPr>
          <p:cNvPr id="9" name="図 8"/>
          <p:cNvPicPr>
            <a:picLocks noChangeAspect="1"/>
          </p:cNvPicPr>
          <p:nvPr/>
        </p:nvPicPr>
        <p:blipFill rotWithShape="1">
          <a:blip r:embed="rId2"/>
          <a:srcRect b="34480"/>
          <a:stretch/>
        </p:blipFill>
        <p:spPr>
          <a:xfrm>
            <a:off x="417000" y="1481932"/>
            <a:ext cx="9086400" cy="3345635"/>
          </a:xfrm>
          <a:prstGeom prst="rect">
            <a:avLst/>
          </a:prstGeom>
        </p:spPr>
      </p:pic>
    </p:spTree>
    <p:extLst>
      <p:ext uri="{BB962C8B-B14F-4D97-AF65-F5344CB8AC3E}">
        <p14:creationId xmlns:p14="http://schemas.microsoft.com/office/powerpoint/2010/main" val="3477724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職種別に新人、若手、中堅、管理職それぞれにおすすめの研修が記載されています</a:t>
            </a:r>
          </a:p>
          <a:p>
            <a:endParaRPr lang="ja-JP" altLang="en-US" dirty="0"/>
          </a:p>
          <a:p>
            <a:endParaRPr kumimoji="1" lang="ja-JP" altLang="en-US" dirty="0"/>
          </a:p>
        </p:txBody>
      </p:sp>
      <p:sp>
        <p:nvSpPr>
          <p:cNvPr id="4" name="タイトル 3"/>
          <p:cNvSpPr>
            <a:spLocks noGrp="1"/>
          </p:cNvSpPr>
          <p:nvPr>
            <p:ph type="title"/>
          </p:nvPr>
        </p:nvSpPr>
        <p:spPr/>
        <p:txBody>
          <a:bodyPr/>
          <a:lstStyle/>
          <a:p>
            <a:r>
              <a:rPr lang="zh-TW" altLang="en-US" dirty="0"/>
              <a:t>階層別受講計画書</a:t>
            </a:r>
            <a:r>
              <a:rPr lang="ja-JP" altLang="en-US" dirty="0"/>
              <a:t>（</a:t>
            </a:r>
            <a:r>
              <a:rPr lang="en-US" altLang="ja-JP" dirty="0"/>
              <a:t>2/2</a:t>
            </a:r>
            <a:r>
              <a:rPr lang="ja-JP" altLang="en-US" dirty="0"/>
              <a:t>）</a:t>
            </a:r>
            <a:endParaRPr kumimoji="1" lang="ja-JP" altLang="en-US" dirty="0"/>
          </a:p>
        </p:txBody>
      </p:sp>
      <p:sp>
        <p:nvSpPr>
          <p:cNvPr id="6" name="正方形/長方形 5"/>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パターン（３）各自で決定する（上長と相談しない）</a:t>
            </a:r>
            <a:endParaRPr kumimoji="1" lang="en-US" altLang="ja-JP" sz="2400" dirty="0">
              <a:solidFill>
                <a:schemeClr val="tx1"/>
              </a:solidFill>
            </a:endParaRPr>
          </a:p>
        </p:txBody>
      </p:sp>
      <p:pic>
        <p:nvPicPr>
          <p:cNvPr id="8" name="図 7"/>
          <p:cNvPicPr>
            <a:picLocks noChangeAspect="1"/>
          </p:cNvPicPr>
          <p:nvPr/>
        </p:nvPicPr>
        <p:blipFill rotWithShape="1">
          <a:blip r:embed="rId2"/>
          <a:srcRect t="37036" b="2383"/>
          <a:stretch/>
        </p:blipFill>
        <p:spPr>
          <a:xfrm>
            <a:off x="415925" y="1730059"/>
            <a:ext cx="9086400" cy="2876718"/>
          </a:xfrm>
          <a:prstGeom prst="rect">
            <a:avLst/>
          </a:prstGeom>
        </p:spPr>
      </p:pic>
    </p:spTree>
    <p:extLst>
      <p:ext uri="{BB962C8B-B14F-4D97-AF65-F5344CB8AC3E}">
        <p14:creationId xmlns:p14="http://schemas.microsoft.com/office/powerpoint/2010/main" val="1928183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課題に合わせたおすすめの研修が記載されています</a:t>
            </a:r>
          </a:p>
        </p:txBody>
      </p:sp>
      <p:sp>
        <p:nvSpPr>
          <p:cNvPr id="4" name="タイトル 3"/>
          <p:cNvSpPr>
            <a:spLocks noGrp="1"/>
          </p:cNvSpPr>
          <p:nvPr>
            <p:ph type="title"/>
          </p:nvPr>
        </p:nvSpPr>
        <p:spPr/>
        <p:txBody>
          <a:bodyPr/>
          <a:lstStyle/>
          <a:p>
            <a:r>
              <a:rPr lang="ja-JP" altLang="en-US" dirty="0"/>
              <a:t>＜課題別＞研修受講パック（</a:t>
            </a:r>
            <a:r>
              <a:rPr lang="en-US" altLang="ja-JP" dirty="0"/>
              <a:t>1/2</a:t>
            </a:r>
            <a:r>
              <a:rPr lang="ja-JP" altLang="en-US" dirty="0"/>
              <a:t>）</a:t>
            </a:r>
            <a:endParaRPr kumimoji="1" lang="ja-JP" altLang="en-US" dirty="0"/>
          </a:p>
        </p:txBody>
      </p:sp>
      <p:sp>
        <p:nvSpPr>
          <p:cNvPr id="7" name="正方形/長方形 6"/>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パターン（３）各自で決定する（上長と相談しない）</a:t>
            </a:r>
            <a:endParaRPr kumimoji="1" lang="en-US" altLang="ja-JP" sz="2400" dirty="0">
              <a:solidFill>
                <a:schemeClr val="tx1"/>
              </a:solidFill>
            </a:endParaRPr>
          </a:p>
        </p:txBody>
      </p:sp>
      <p:pic>
        <p:nvPicPr>
          <p:cNvPr id="8" name="図 7"/>
          <p:cNvPicPr>
            <a:picLocks noChangeAspect="1"/>
          </p:cNvPicPr>
          <p:nvPr/>
        </p:nvPicPr>
        <p:blipFill>
          <a:blip r:embed="rId2"/>
          <a:stretch>
            <a:fillRect/>
          </a:stretch>
        </p:blipFill>
        <p:spPr>
          <a:xfrm>
            <a:off x="660556" y="1326232"/>
            <a:ext cx="8226113" cy="5001750"/>
          </a:xfrm>
          <a:prstGeom prst="rect">
            <a:avLst/>
          </a:prstGeom>
        </p:spPr>
      </p:pic>
    </p:spTree>
    <p:extLst>
      <p:ext uri="{BB962C8B-B14F-4D97-AF65-F5344CB8AC3E}">
        <p14:creationId xmlns:p14="http://schemas.microsoft.com/office/powerpoint/2010/main" val="368079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課題に合わせたおすすめの研修が記載されています</a:t>
            </a:r>
          </a:p>
        </p:txBody>
      </p:sp>
      <p:sp>
        <p:nvSpPr>
          <p:cNvPr id="4" name="タイトル 3"/>
          <p:cNvSpPr>
            <a:spLocks noGrp="1"/>
          </p:cNvSpPr>
          <p:nvPr>
            <p:ph type="title"/>
          </p:nvPr>
        </p:nvSpPr>
        <p:spPr/>
        <p:txBody>
          <a:bodyPr/>
          <a:lstStyle/>
          <a:p>
            <a:r>
              <a:rPr lang="ja-JP" altLang="en-US" dirty="0"/>
              <a:t>＜課題別＞研修受講パック（</a:t>
            </a:r>
            <a:r>
              <a:rPr lang="en-US" altLang="ja-JP" dirty="0"/>
              <a:t>2/2</a:t>
            </a:r>
            <a:r>
              <a:rPr lang="ja-JP" altLang="en-US" dirty="0"/>
              <a:t>）</a:t>
            </a:r>
            <a:endParaRPr kumimoji="1" lang="ja-JP" altLang="en-US" dirty="0"/>
          </a:p>
        </p:txBody>
      </p:sp>
      <p:sp>
        <p:nvSpPr>
          <p:cNvPr id="6" name="正方形/長方形 5"/>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パターン（３）各自で決定する（上長と相談しない）</a:t>
            </a:r>
            <a:endParaRPr kumimoji="1" lang="en-US" altLang="ja-JP" sz="2400" dirty="0">
              <a:solidFill>
                <a:schemeClr val="tx1"/>
              </a:solidFill>
            </a:endParaRPr>
          </a:p>
        </p:txBody>
      </p:sp>
      <p:pic>
        <p:nvPicPr>
          <p:cNvPr id="8" name="図 7"/>
          <p:cNvPicPr>
            <a:picLocks noChangeAspect="1"/>
          </p:cNvPicPr>
          <p:nvPr/>
        </p:nvPicPr>
        <p:blipFill>
          <a:blip r:embed="rId2"/>
          <a:stretch>
            <a:fillRect/>
          </a:stretch>
        </p:blipFill>
        <p:spPr>
          <a:xfrm>
            <a:off x="662400" y="1307436"/>
            <a:ext cx="8238426" cy="5001290"/>
          </a:xfrm>
          <a:prstGeom prst="rect">
            <a:avLst/>
          </a:prstGeom>
        </p:spPr>
      </p:pic>
    </p:spTree>
    <p:extLst>
      <p:ext uri="{BB962C8B-B14F-4D97-AF65-F5344CB8AC3E}">
        <p14:creationId xmlns:p14="http://schemas.microsoft.com/office/powerpoint/2010/main" val="1547550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受講する研修は、</a:t>
            </a:r>
            <a:r>
              <a:rPr lang="ja-JP" altLang="en-US" dirty="0">
                <a:solidFill>
                  <a:schemeClr val="accent1"/>
                </a:solidFill>
              </a:rPr>
              <a:t>人事</a:t>
            </a:r>
            <a:r>
              <a:rPr lang="en-US" altLang="ja-JP" dirty="0">
                <a:solidFill>
                  <a:schemeClr val="accent1"/>
                </a:solidFill>
              </a:rPr>
              <a:t>/</a:t>
            </a:r>
            <a:r>
              <a:rPr lang="ja-JP" altLang="en-US" dirty="0">
                <a:solidFill>
                  <a:schemeClr val="accent1"/>
                </a:solidFill>
              </a:rPr>
              <a:t>上長</a:t>
            </a:r>
            <a:r>
              <a:rPr lang="ja-JP" altLang="en-US" dirty="0"/>
              <a:t>が決定します</a:t>
            </a:r>
          </a:p>
        </p:txBody>
      </p:sp>
      <p:sp>
        <p:nvSpPr>
          <p:cNvPr id="4" name="タイトル 3"/>
          <p:cNvSpPr>
            <a:spLocks noGrp="1"/>
          </p:cNvSpPr>
          <p:nvPr>
            <p:ph type="title"/>
          </p:nvPr>
        </p:nvSpPr>
        <p:spPr/>
        <p:txBody>
          <a:bodyPr/>
          <a:lstStyle/>
          <a:p>
            <a:r>
              <a:rPr lang="ja-JP" altLang="en-US" dirty="0"/>
              <a:t>受講する研修の決定</a:t>
            </a:r>
            <a:endParaRPr kumimoji="1" lang="ja-JP" altLang="en-US" dirty="0"/>
          </a:p>
        </p:txBody>
      </p:sp>
      <p:sp>
        <p:nvSpPr>
          <p:cNvPr id="5" name="正方形/長方形 4"/>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パターン（４）人事、または上司が決定する</a:t>
            </a:r>
            <a:endParaRPr kumimoji="1" lang="en-US" altLang="ja-JP" sz="2400" dirty="0">
              <a:solidFill>
                <a:schemeClr val="tx1"/>
              </a:solidFill>
            </a:endParaRPr>
          </a:p>
        </p:txBody>
      </p:sp>
      <p:sp>
        <p:nvSpPr>
          <p:cNvPr id="6" name="正方形/長方形 5"/>
          <p:cNvSpPr/>
          <p:nvPr/>
        </p:nvSpPr>
        <p:spPr>
          <a:xfrm>
            <a:off x="6493004" y="1094846"/>
            <a:ext cx="2808312" cy="699007"/>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貴社での、受講する研修の</a:t>
            </a:r>
            <a:endParaRPr kumimoji="1" lang="en-US" altLang="ja-JP" sz="1400" dirty="0">
              <a:solidFill>
                <a:schemeClr val="tx1"/>
              </a:solidFill>
            </a:endParaRPr>
          </a:p>
          <a:p>
            <a:pPr algn="ctr"/>
            <a:r>
              <a:rPr kumimoji="1" lang="ja-JP" altLang="en-US" sz="1400" dirty="0">
                <a:solidFill>
                  <a:schemeClr val="tx1"/>
                </a:solidFill>
              </a:rPr>
              <a:t>決定者と確認方法を</a:t>
            </a:r>
            <a:endParaRPr kumimoji="1" lang="en-US" altLang="ja-JP" sz="1400" dirty="0">
              <a:solidFill>
                <a:schemeClr val="tx1"/>
              </a:solidFill>
            </a:endParaRPr>
          </a:p>
          <a:p>
            <a:pPr algn="ctr"/>
            <a:r>
              <a:rPr kumimoji="1" lang="ja-JP" altLang="en-US" sz="1400" dirty="0">
                <a:solidFill>
                  <a:schemeClr val="tx1"/>
                </a:solidFill>
              </a:rPr>
              <a:t>記入してください</a:t>
            </a:r>
          </a:p>
        </p:txBody>
      </p:sp>
      <p:sp>
        <p:nvSpPr>
          <p:cNvPr id="7" name="テキスト プレースホルダ 10"/>
          <p:cNvSpPr txBox="1">
            <a:spLocks/>
          </p:cNvSpPr>
          <p:nvPr/>
        </p:nvSpPr>
        <p:spPr bwMode="gray">
          <a:xfrm>
            <a:off x="774842" y="1608948"/>
            <a:ext cx="7058477"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algn="just" fontAlgn="auto">
              <a:spcAft>
                <a:spcPts val="0"/>
              </a:spcAft>
            </a:pPr>
            <a:r>
              <a:rPr lang="ja-JP" altLang="en-US" sz="1100" kern="0" dirty="0">
                <a:solidFill>
                  <a:prstClr val="black"/>
                </a:solidFill>
                <a:latin typeface="Arial"/>
              </a:rPr>
              <a:t>自分が受講する研修・時期を、</a:t>
            </a:r>
            <a:r>
              <a:rPr lang="ja-JP" altLang="en-US" sz="1100" kern="0" dirty="0">
                <a:solidFill>
                  <a:schemeClr val="accent1"/>
                </a:solidFill>
                <a:latin typeface="Arial"/>
              </a:rPr>
              <a:t>人事</a:t>
            </a:r>
            <a:r>
              <a:rPr lang="en-US" altLang="ja-JP" sz="1100" kern="0" dirty="0">
                <a:solidFill>
                  <a:schemeClr val="accent1"/>
                </a:solidFill>
                <a:latin typeface="Arial"/>
              </a:rPr>
              <a:t>/</a:t>
            </a:r>
            <a:r>
              <a:rPr lang="ja-JP" altLang="en-US" sz="1100" kern="0" dirty="0">
                <a:solidFill>
                  <a:schemeClr val="accent1"/>
                </a:solidFill>
                <a:latin typeface="Arial"/>
              </a:rPr>
              <a:t>上長</a:t>
            </a:r>
            <a:r>
              <a:rPr lang="ja-JP" altLang="en-US" sz="1100" kern="0" dirty="0">
                <a:solidFill>
                  <a:prstClr val="black"/>
                </a:solidFill>
                <a:latin typeface="Arial"/>
              </a:rPr>
              <a:t>に確認します。</a:t>
            </a:r>
          </a:p>
        </p:txBody>
      </p:sp>
      <p:sp>
        <p:nvSpPr>
          <p:cNvPr id="8" name="正方形/長方形 7"/>
          <p:cNvSpPr/>
          <p:nvPr/>
        </p:nvSpPr>
        <p:spPr>
          <a:xfrm>
            <a:off x="418591"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grpSp>
        <p:nvGrpSpPr>
          <p:cNvPr id="9" name="グループ化 8"/>
          <p:cNvGrpSpPr/>
          <p:nvPr/>
        </p:nvGrpSpPr>
        <p:grpSpPr>
          <a:xfrm>
            <a:off x="841374" y="1988840"/>
            <a:ext cx="8648130" cy="2371493"/>
            <a:chOff x="841374" y="1988840"/>
            <a:chExt cx="8648130" cy="2371493"/>
          </a:xfrm>
        </p:grpSpPr>
        <p:sp>
          <p:nvSpPr>
            <p:cNvPr id="10" name="角丸四角形 9"/>
            <p:cNvSpPr/>
            <p:nvPr/>
          </p:nvSpPr>
          <p:spPr>
            <a:xfrm>
              <a:off x="841374" y="1988840"/>
              <a:ext cx="8648130" cy="2371493"/>
            </a:xfrm>
            <a:prstGeom prst="roundRect">
              <a:avLst>
                <a:gd name="adj" fmla="val 5222"/>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a:lnSpc>
                  <a:spcPct val="130000"/>
                </a:lnSpc>
              </a:pPr>
              <a:r>
                <a:rPr kumimoji="1" lang="ja-JP" altLang="en-US" sz="1200" b="1" dirty="0">
                  <a:solidFill>
                    <a:schemeClr val="accent1"/>
                  </a:solidFill>
                </a:rPr>
                <a:t>受講する研修・時期の確認方法</a:t>
              </a:r>
              <a:br>
                <a:rPr kumimoji="1" lang="en-US" altLang="ja-JP" sz="1200" dirty="0">
                  <a:solidFill>
                    <a:prstClr val="black"/>
                  </a:solidFill>
                </a:rPr>
              </a:br>
              <a:endParaRPr kumimoji="1" lang="en-US" altLang="ja-JP" sz="1200" dirty="0">
                <a:solidFill>
                  <a:prstClr val="black"/>
                </a:solidFill>
              </a:endParaRPr>
            </a:p>
            <a:p>
              <a:pPr>
                <a:lnSpc>
                  <a:spcPct val="130000"/>
                </a:lnSpc>
              </a:pPr>
              <a:endParaRPr kumimoji="1" lang="en-US" altLang="ja-JP" sz="1200" b="1" dirty="0">
                <a:solidFill>
                  <a:prstClr val="black"/>
                </a:solidFill>
              </a:endParaRPr>
            </a:p>
            <a:p>
              <a:pPr>
                <a:lnSpc>
                  <a:spcPct val="130000"/>
                </a:lnSpc>
              </a:pPr>
              <a:endParaRPr kumimoji="1" lang="en-US" altLang="ja-JP" sz="1200" b="1" dirty="0">
                <a:solidFill>
                  <a:prstClr val="black"/>
                </a:solidFill>
              </a:endParaRPr>
            </a:p>
            <a:p>
              <a:pPr>
                <a:lnSpc>
                  <a:spcPct val="130000"/>
                </a:lnSpc>
              </a:pPr>
              <a:endParaRPr kumimoji="1" lang="en-US" altLang="ja-JP" sz="1200" b="1" dirty="0">
                <a:solidFill>
                  <a:prstClr val="black"/>
                </a:solidFill>
              </a:endParaRPr>
            </a:p>
            <a:p>
              <a:pPr>
                <a:lnSpc>
                  <a:spcPct val="130000"/>
                </a:lnSpc>
              </a:pPr>
              <a:endParaRPr kumimoji="1" lang="en-US" altLang="ja-JP" sz="1200" b="1" dirty="0">
                <a:solidFill>
                  <a:prstClr val="black"/>
                </a:solidFill>
              </a:endParaRPr>
            </a:p>
          </p:txBody>
        </p:sp>
        <p:sp>
          <p:nvSpPr>
            <p:cNvPr id="11" name="角丸四角形 10"/>
            <p:cNvSpPr/>
            <p:nvPr/>
          </p:nvSpPr>
          <p:spPr>
            <a:xfrm>
              <a:off x="2421741" y="2365141"/>
              <a:ext cx="6398409" cy="1121009"/>
            </a:xfrm>
            <a:prstGeom prst="roundRect">
              <a:avLst>
                <a:gd name="adj" fmla="val 5222"/>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a:lnSpc>
                  <a:spcPct val="130000"/>
                </a:lnSpc>
              </a:pPr>
              <a:r>
                <a:rPr kumimoji="1" lang="ja-JP" altLang="en-US" sz="1200" dirty="0">
                  <a:solidFill>
                    <a:schemeClr val="accent1"/>
                  </a:solidFill>
                </a:rPr>
                <a:t>●●●</a:t>
              </a:r>
              <a:r>
                <a:rPr kumimoji="1" lang="ja-JP" altLang="en-US" sz="1200" dirty="0">
                  <a:solidFill>
                    <a:prstClr val="black"/>
                  </a:solidFill>
                </a:rPr>
                <a:t>の面談時に確認をしてください。</a:t>
              </a:r>
              <a:endParaRPr kumimoji="1" lang="en-US" altLang="ja-JP" sz="1200" dirty="0">
                <a:solidFill>
                  <a:prstClr val="black"/>
                </a:solidFill>
              </a:endParaRPr>
            </a:p>
            <a:p>
              <a:pPr>
                <a:lnSpc>
                  <a:spcPct val="130000"/>
                </a:lnSpc>
              </a:pPr>
              <a:r>
                <a:rPr kumimoji="1" lang="ja-JP" altLang="en-US" sz="1200" dirty="0">
                  <a:solidFill>
                    <a:prstClr val="black"/>
                  </a:solidFill>
                </a:rPr>
                <a:t>受講する研修・時期を記載したメールが送られるので、個別にメールで確認してください。</a:t>
              </a:r>
            </a:p>
            <a:p>
              <a:pPr>
                <a:lnSpc>
                  <a:spcPct val="130000"/>
                </a:lnSpc>
              </a:pPr>
              <a:r>
                <a:rPr kumimoji="1" lang="ja-JP" altLang="en-US" sz="1200" dirty="0">
                  <a:solidFill>
                    <a:prstClr val="black"/>
                  </a:solidFill>
                </a:rPr>
                <a:t>「</a:t>
              </a:r>
              <a:r>
                <a:rPr kumimoji="1" lang="ja-JP" altLang="en-US" sz="1200" dirty="0">
                  <a:solidFill>
                    <a:schemeClr val="accent1"/>
                  </a:solidFill>
                </a:rPr>
                <a:t>●●●●</a:t>
              </a:r>
              <a:r>
                <a:rPr kumimoji="1" lang="ja-JP" altLang="en-US" sz="1200" dirty="0">
                  <a:solidFill>
                    <a:prstClr val="black"/>
                  </a:solidFill>
                </a:rPr>
                <a:t>」というファイルに記載しておりますので、確認してください。</a:t>
              </a:r>
              <a:endParaRPr kumimoji="1" lang="en-US" altLang="ja-JP" sz="1200" dirty="0">
                <a:solidFill>
                  <a:prstClr val="black"/>
                </a:solidFill>
              </a:endParaRPr>
            </a:p>
            <a:p>
              <a:pPr>
                <a:lnSpc>
                  <a:spcPct val="130000"/>
                </a:lnSpc>
              </a:pPr>
              <a:r>
                <a:rPr kumimoji="1" lang="ja-JP" altLang="en-US" sz="1200" b="1" dirty="0">
                  <a:solidFill>
                    <a:schemeClr val="tx1"/>
                  </a:solidFill>
                </a:rPr>
                <a:t>格納場所</a:t>
              </a:r>
            </a:p>
            <a:p>
              <a:pPr>
                <a:lnSpc>
                  <a:spcPct val="150000"/>
                </a:lnSpc>
              </a:pPr>
              <a:r>
                <a:rPr kumimoji="1" lang="en-US" altLang="ja-JP" sz="1200" dirty="0">
                  <a:solidFill>
                    <a:schemeClr val="accent1"/>
                  </a:solidFill>
                </a:rPr>
                <a:t>●●●●●●●●●●●●●●●●●</a:t>
              </a:r>
              <a:r>
                <a:rPr kumimoji="1" lang="ja-JP" altLang="en-US" sz="1200" dirty="0">
                  <a:solidFill>
                    <a:schemeClr val="tx1"/>
                  </a:solidFill>
                </a:rPr>
                <a:t>（ファイルの格納先をご記載ください）</a:t>
              </a:r>
              <a:endParaRPr kumimoji="1" lang="en-US" altLang="ja-JP" sz="1200" dirty="0">
                <a:solidFill>
                  <a:schemeClr val="tx1"/>
                </a:solidFill>
              </a:endParaRPr>
            </a:p>
            <a:p>
              <a:pPr>
                <a:lnSpc>
                  <a:spcPct val="130000"/>
                </a:lnSpc>
              </a:pPr>
              <a:endParaRPr kumimoji="1" lang="ja-JP" altLang="en-US" sz="1200" dirty="0">
                <a:solidFill>
                  <a:prstClr val="black"/>
                </a:solidFill>
              </a:endParaRPr>
            </a:p>
          </p:txBody>
        </p:sp>
        <p:sp>
          <p:nvSpPr>
            <p:cNvPr id="12" name="角丸四角形 11"/>
            <p:cNvSpPr/>
            <p:nvPr/>
          </p:nvSpPr>
          <p:spPr>
            <a:xfrm>
              <a:off x="901570" y="2365141"/>
              <a:ext cx="1828418" cy="1121009"/>
            </a:xfrm>
            <a:prstGeom prst="roundRect">
              <a:avLst>
                <a:gd name="adj" fmla="val 5222"/>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marL="171450" indent="-171450" algn="dist">
                <a:lnSpc>
                  <a:spcPct val="130000"/>
                </a:lnSpc>
                <a:buFont typeface="Arial" panose="020B0604020202020204" pitchFamily="34" charset="0"/>
                <a:buChar char="•"/>
              </a:pPr>
              <a:r>
                <a:rPr kumimoji="1" lang="ja-JP" altLang="en-US" sz="1200" dirty="0">
                  <a:solidFill>
                    <a:schemeClr val="tx1"/>
                  </a:solidFill>
                </a:rPr>
                <a:t>面談時に伝達 </a:t>
              </a:r>
              <a:r>
                <a:rPr kumimoji="1" lang="ja-JP" altLang="en-US" sz="1200" dirty="0">
                  <a:solidFill>
                    <a:prstClr val="black"/>
                  </a:solidFill>
                </a:rPr>
                <a:t>・・・・　</a:t>
              </a:r>
            </a:p>
            <a:p>
              <a:pPr marL="171450" indent="-171450" algn="dist">
                <a:lnSpc>
                  <a:spcPct val="130000"/>
                </a:lnSpc>
                <a:buFont typeface="Arial" panose="020B0604020202020204" pitchFamily="34" charset="0"/>
                <a:buChar char="•"/>
              </a:pPr>
              <a:r>
                <a:rPr kumimoji="1" lang="ja-JP" altLang="en-US" sz="1200" dirty="0">
                  <a:solidFill>
                    <a:schemeClr val="tx1"/>
                  </a:solidFill>
                </a:rPr>
                <a:t>メールで伝達 </a:t>
              </a:r>
              <a:r>
                <a:rPr kumimoji="1" lang="ja-JP" altLang="en-US" sz="1200" dirty="0">
                  <a:solidFill>
                    <a:prstClr val="black"/>
                  </a:solidFill>
                </a:rPr>
                <a:t>・・・・・　</a:t>
              </a:r>
            </a:p>
            <a:p>
              <a:pPr marL="171450" indent="-171450" algn="dist">
                <a:lnSpc>
                  <a:spcPct val="130000"/>
                </a:lnSpc>
                <a:buFont typeface="Arial" panose="020B0604020202020204" pitchFamily="34" charset="0"/>
                <a:buChar char="•"/>
              </a:pPr>
              <a:r>
                <a:rPr kumimoji="1" lang="ja-JP" altLang="en-US" sz="1200" dirty="0">
                  <a:solidFill>
                    <a:schemeClr val="tx1"/>
                  </a:solidFill>
                </a:rPr>
                <a:t>文書で伝達 ・</a:t>
              </a:r>
              <a:r>
                <a:rPr kumimoji="1" lang="ja-JP" altLang="en-US" sz="1200" dirty="0">
                  <a:solidFill>
                    <a:prstClr val="black"/>
                  </a:solidFill>
                </a:rPr>
                <a:t>・・・・・　</a:t>
              </a:r>
            </a:p>
          </p:txBody>
        </p:sp>
      </p:grpSp>
    </p:spTree>
    <p:extLst>
      <p:ext uri="{BB962C8B-B14F-4D97-AF65-F5344CB8AC3E}">
        <p14:creationId xmlns:p14="http://schemas.microsoft.com/office/powerpoint/2010/main" val="3397033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4"/>
          </p:nvPr>
        </p:nvSpPr>
        <p:spPr/>
        <p:txBody>
          <a:bodyPr/>
          <a:lstStyle/>
          <a:p>
            <a:r>
              <a:rPr lang="ja-JP" altLang="en-US" dirty="0"/>
              <a:t>２．予約、受講、振り返り</a:t>
            </a:r>
          </a:p>
        </p:txBody>
      </p:sp>
      <p:sp>
        <p:nvSpPr>
          <p:cNvPr id="3" name="テキスト プレースホルダー 2"/>
          <p:cNvSpPr>
            <a:spLocks noGrp="1"/>
          </p:cNvSpPr>
          <p:nvPr>
            <p:ph type="body" sz="quarter" idx="10"/>
          </p:nvPr>
        </p:nvSpPr>
        <p:spPr/>
        <p:txBody>
          <a:bodyPr/>
          <a:lstStyle/>
          <a:p>
            <a:r>
              <a:rPr lang="ja-JP" altLang="en-US" dirty="0"/>
              <a:t>利用方法</a:t>
            </a:r>
            <a:endParaRPr lang="en-US" altLang="ja-JP" dirty="0"/>
          </a:p>
        </p:txBody>
      </p:sp>
      <p:sp>
        <p:nvSpPr>
          <p:cNvPr id="5" name="正方形/長方形 4"/>
          <p:cNvSpPr/>
          <p:nvPr/>
        </p:nvSpPr>
        <p:spPr>
          <a:xfrm>
            <a:off x="1661159" y="3897313"/>
            <a:ext cx="6583683" cy="1961998"/>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400" dirty="0">
                <a:solidFill>
                  <a:schemeClr val="tx1"/>
                </a:solidFill>
              </a:rPr>
              <a:t>研修の予約・日程変更・キャンセルの方法として以下の</a:t>
            </a:r>
            <a:r>
              <a:rPr kumimoji="1" lang="en-US" altLang="ja-JP" sz="1400" dirty="0">
                <a:solidFill>
                  <a:schemeClr val="tx1"/>
                </a:solidFill>
              </a:rPr>
              <a:t>3</a:t>
            </a:r>
            <a:r>
              <a:rPr kumimoji="1" lang="ja-JP" altLang="en-US" sz="1400" dirty="0" err="1">
                <a:solidFill>
                  <a:schemeClr val="tx1"/>
                </a:solidFill>
              </a:rPr>
              <a:t>つの</a:t>
            </a:r>
            <a:r>
              <a:rPr kumimoji="1" lang="ja-JP" altLang="en-US" sz="1400" dirty="0">
                <a:solidFill>
                  <a:schemeClr val="tx1"/>
                </a:solidFill>
              </a:rPr>
              <a:t>場合が記載されています。</a:t>
            </a:r>
          </a:p>
          <a:p>
            <a:endParaRPr kumimoji="1" lang="ja-JP" altLang="en-US" sz="1400" dirty="0">
              <a:solidFill>
                <a:schemeClr val="tx1"/>
              </a:solidFill>
            </a:endParaRPr>
          </a:p>
          <a:p>
            <a:r>
              <a:rPr kumimoji="1" lang="ja-JP" altLang="en-US" sz="1400" dirty="0">
                <a:solidFill>
                  <a:schemeClr val="tx1"/>
                </a:solidFill>
              </a:rPr>
              <a:t>（</a:t>
            </a:r>
            <a:r>
              <a:rPr kumimoji="1" lang="en-US" altLang="ja-JP" sz="1400" dirty="0">
                <a:solidFill>
                  <a:schemeClr val="tx1"/>
                </a:solidFill>
              </a:rPr>
              <a:t>1</a:t>
            </a:r>
            <a:r>
              <a:rPr kumimoji="1" lang="ja-JP" altLang="en-US" sz="1400" dirty="0">
                <a:solidFill>
                  <a:schemeClr val="tx1"/>
                </a:solidFill>
              </a:rPr>
              <a:t>）受講者自身が研修の予約・日程変更・キャンセルを行う</a:t>
            </a:r>
          </a:p>
          <a:p>
            <a:r>
              <a:rPr kumimoji="1" lang="ja-JP" altLang="en-US" sz="1400" dirty="0">
                <a:solidFill>
                  <a:schemeClr val="tx1"/>
                </a:solidFill>
              </a:rPr>
              <a:t>（</a:t>
            </a:r>
            <a:r>
              <a:rPr kumimoji="1" lang="en-US" altLang="ja-JP" sz="1400" dirty="0">
                <a:solidFill>
                  <a:schemeClr val="tx1"/>
                </a:solidFill>
              </a:rPr>
              <a:t>2</a:t>
            </a:r>
            <a:r>
              <a:rPr kumimoji="1" lang="ja-JP" altLang="en-US" sz="1400" dirty="0">
                <a:solidFill>
                  <a:schemeClr val="tx1"/>
                </a:solidFill>
              </a:rPr>
              <a:t>）受講者から人事</a:t>
            </a:r>
            <a:r>
              <a:rPr kumimoji="1" lang="en-US" altLang="ja-JP" sz="1400" dirty="0">
                <a:solidFill>
                  <a:schemeClr val="tx1"/>
                </a:solidFill>
              </a:rPr>
              <a:t>/</a:t>
            </a:r>
            <a:r>
              <a:rPr kumimoji="1" lang="ja-JP" altLang="en-US" sz="1400" dirty="0">
                <a:solidFill>
                  <a:schemeClr val="tx1"/>
                </a:solidFill>
              </a:rPr>
              <a:t>上長に依頼して、研修の予約・日程変更・キャンセルを行う</a:t>
            </a:r>
          </a:p>
          <a:p>
            <a:r>
              <a:rPr kumimoji="1" lang="ja-JP" altLang="en-US" sz="1400" dirty="0">
                <a:solidFill>
                  <a:schemeClr val="tx1"/>
                </a:solidFill>
              </a:rPr>
              <a:t>（</a:t>
            </a:r>
            <a:r>
              <a:rPr kumimoji="1" lang="en-US" altLang="ja-JP" sz="1400" dirty="0">
                <a:solidFill>
                  <a:schemeClr val="tx1"/>
                </a:solidFill>
              </a:rPr>
              <a:t>3</a:t>
            </a:r>
            <a:r>
              <a:rPr kumimoji="1" lang="ja-JP" altLang="en-US" sz="1400" dirty="0">
                <a:solidFill>
                  <a:schemeClr val="tx1"/>
                </a:solidFill>
              </a:rPr>
              <a:t>）人事</a:t>
            </a:r>
            <a:r>
              <a:rPr kumimoji="1" lang="en-US" altLang="ja-JP" sz="1400" dirty="0">
                <a:solidFill>
                  <a:schemeClr val="tx1"/>
                </a:solidFill>
              </a:rPr>
              <a:t>/</a:t>
            </a:r>
            <a:r>
              <a:rPr kumimoji="1" lang="ja-JP" altLang="en-US" sz="1400" dirty="0">
                <a:solidFill>
                  <a:schemeClr val="tx1"/>
                </a:solidFill>
              </a:rPr>
              <a:t>上長が研修の予約をする</a:t>
            </a:r>
          </a:p>
          <a:p>
            <a:r>
              <a:rPr kumimoji="1" lang="ja-JP" altLang="en-US" sz="1400" dirty="0">
                <a:solidFill>
                  <a:schemeClr val="tx1"/>
                </a:solidFill>
              </a:rPr>
              <a:t>　　（この場合、研修の日程変更・キャンセルは</a:t>
            </a:r>
            <a:r>
              <a:rPr kumimoji="1" lang="en-US" altLang="ja-JP" sz="1400" dirty="0">
                <a:solidFill>
                  <a:schemeClr val="tx1"/>
                </a:solidFill>
              </a:rPr>
              <a:t>1</a:t>
            </a:r>
            <a:r>
              <a:rPr kumimoji="1" lang="ja-JP" altLang="en-US" sz="1400" dirty="0">
                <a:solidFill>
                  <a:schemeClr val="tx1"/>
                </a:solidFill>
              </a:rPr>
              <a:t>または</a:t>
            </a:r>
            <a:r>
              <a:rPr kumimoji="1" lang="en-US" altLang="ja-JP" sz="1400" dirty="0">
                <a:solidFill>
                  <a:schemeClr val="tx1"/>
                </a:solidFill>
              </a:rPr>
              <a:t>2</a:t>
            </a:r>
            <a:r>
              <a:rPr kumimoji="1" lang="ja-JP" altLang="en-US" sz="1400" dirty="0">
                <a:solidFill>
                  <a:schemeClr val="tx1"/>
                </a:solidFill>
              </a:rPr>
              <a:t>の方法で行います）</a:t>
            </a:r>
          </a:p>
          <a:p>
            <a:endParaRPr kumimoji="1" lang="ja-JP" altLang="en-US" sz="1400" dirty="0">
              <a:solidFill>
                <a:schemeClr val="tx1"/>
              </a:solidFill>
            </a:endParaRPr>
          </a:p>
          <a:p>
            <a:r>
              <a:rPr kumimoji="1" lang="ja-JP" altLang="en-US" sz="1400" dirty="0">
                <a:solidFill>
                  <a:schemeClr val="tx1"/>
                </a:solidFill>
              </a:rPr>
              <a:t>貴社の運用方法に合わせ、不要なページを削除してください。</a:t>
            </a:r>
          </a:p>
        </p:txBody>
      </p:sp>
    </p:spTree>
    <p:extLst>
      <p:ext uri="{BB962C8B-B14F-4D97-AF65-F5344CB8AC3E}">
        <p14:creationId xmlns:p14="http://schemas.microsoft.com/office/powerpoint/2010/main" val="980523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学習管理システムのマイページ上で受講者自身が行ってください （</a:t>
            </a:r>
            <a:r>
              <a:rPr lang="en-US" altLang="ja-JP" dirty="0"/>
              <a:t>1/3</a:t>
            </a:r>
            <a:r>
              <a:rPr lang="ja-JP" altLang="en-US" dirty="0"/>
              <a:t>）</a:t>
            </a:r>
            <a:endParaRPr lang="en-US" altLang="ja-JP" dirty="0"/>
          </a:p>
        </p:txBody>
      </p:sp>
      <p:sp>
        <p:nvSpPr>
          <p:cNvPr id="4" name="タイトル 3"/>
          <p:cNvSpPr>
            <a:spLocks noGrp="1"/>
          </p:cNvSpPr>
          <p:nvPr>
            <p:ph type="title"/>
          </p:nvPr>
        </p:nvSpPr>
        <p:spPr/>
        <p:txBody>
          <a:bodyPr/>
          <a:lstStyle/>
          <a:p>
            <a:r>
              <a:rPr lang="ja-JP" altLang="en-US" dirty="0"/>
              <a:t>研修の予約</a:t>
            </a:r>
            <a:endParaRPr kumimoji="1" lang="ja-JP" altLang="en-US" dirty="0"/>
          </a:p>
        </p:txBody>
      </p:sp>
      <p:sp>
        <p:nvSpPr>
          <p:cNvPr id="5" name="正方形/長方形 4"/>
          <p:cNvSpPr/>
          <p:nvPr/>
        </p:nvSpPr>
        <p:spPr>
          <a:xfrm>
            <a:off x="0" y="-8548"/>
            <a:ext cx="9489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パターン（１）受講者自身が研修の予約・日程変更・キャンセルを行う</a:t>
            </a:r>
            <a:endParaRPr kumimoji="1" lang="en-US" altLang="ja-JP" sz="2400" dirty="0">
              <a:solidFill>
                <a:schemeClr val="tx1"/>
              </a:solidFill>
            </a:endParaRPr>
          </a:p>
        </p:txBody>
      </p:sp>
      <p:sp>
        <p:nvSpPr>
          <p:cNvPr id="27" name="テキスト プレースホルダ 10"/>
          <p:cNvSpPr txBox="1">
            <a:spLocks/>
          </p:cNvSpPr>
          <p:nvPr/>
        </p:nvSpPr>
        <p:spPr bwMode="gray">
          <a:xfrm>
            <a:off x="675473" y="1608948"/>
            <a:ext cx="4065859"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fontAlgn="auto">
              <a:spcAft>
                <a:spcPts val="0"/>
              </a:spcAft>
            </a:pPr>
            <a:r>
              <a:rPr lang="ja-JP" altLang="ja-JP" sz="1100" dirty="0"/>
              <a:t>ページ上部の［研修一覧］をクリックし、研修の開催場所を選択</a:t>
            </a:r>
            <a:br>
              <a:rPr lang="en-US" altLang="ja-JP" sz="1100" dirty="0"/>
            </a:br>
            <a:r>
              <a:rPr lang="ja-JP" altLang="ja-JP" sz="1100" dirty="0"/>
              <a:t>します。</a:t>
            </a:r>
            <a:endParaRPr lang="ja-JP" altLang="en-US" sz="1100" kern="0" dirty="0">
              <a:solidFill>
                <a:prstClr val="black"/>
              </a:solidFill>
              <a:latin typeface="Arial"/>
            </a:endParaRPr>
          </a:p>
        </p:txBody>
      </p:sp>
      <p:sp>
        <p:nvSpPr>
          <p:cNvPr id="28" name="正方形/長方形 27"/>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sp>
        <p:nvSpPr>
          <p:cNvPr id="29" name="テキスト プレースホルダ 10"/>
          <p:cNvSpPr txBox="1">
            <a:spLocks/>
          </p:cNvSpPr>
          <p:nvPr/>
        </p:nvSpPr>
        <p:spPr bwMode="gray">
          <a:xfrm>
            <a:off x="5418923" y="1608948"/>
            <a:ext cx="3885943"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［キーワード］の欄に研修名やキーワードを入力するか、</a:t>
            </a:r>
            <a:br>
              <a:rPr lang="en-US" altLang="ja-JP" sz="1100" dirty="0"/>
            </a:br>
            <a:r>
              <a:rPr lang="ja-JP" altLang="ja-JP" sz="1100" dirty="0"/>
              <a:t>詳細条件を設定して、研修を絞り込みます。</a:t>
            </a:r>
          </a:p>
        </p:txBody>
      </p:sp>
      <p:sp>
        <p:nvSpPr>
          <p:cNvPr id="30" name="正方形/長方形 29"/>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a:t>
            </a:r>
            <a:endParaRPr kumimoji="1" lang="ja-JP" altLang="en-US" sz="2000" dirty="0">
              <a:solidFill>
                <a:schemeClr val="tx1"/>
              </a:solidFill>
            </a:endParaRPr>
          </a:p>
        </p:txBody>
      </p:sp>
      <p:grpSp>
        <p:nvGrpSpPr>
          <p:cNvPr id="31" name="グループ化 30"/>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32" name="山形 31"/>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33" name="山形 32"/>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80" name="図 7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3426" y="2293200"/>
            <a:ext cx="3585845" cy="2576195"/>
          </a:xfrm>
          <a:prstGeom prst="rect">
            <a:avLst/>
          </a:prstGeom>
          <a:noFill/>
          <a:ln>
            <a:noFill/>
          </a:ln>
        </p:spPr>
      </p:pic>
      <p:pic>
        <p:nvPicPr>
          <p:cNvPr id="6" name="図 5"/>
          <p:cNvPicPr>
            <a:picLocks noChangeAspect="1"/>
          </p:cNvPicPr>
          <p:nvPr/>
        </p:nvPicPr>
        <p:blipFill>
          <a:blip r:embed="rId3"/>
          <a:stretch>
            <a:fillRect/>
          </a:stretch>
        </p:blipFill>
        <p:spPr>
          <a:xfrm>
            <a:off x="547182" y="2190285"/>
            <a:ext cx="4322439" cy="1707028"/>
          </a:xfrm>
          <a:prstGeom prst="rect">
            <a:avLst/>
          </a:prstGeom>
        </p:spPr>
      </p:pic>
    </p:spTree>
    <p:extLst>
      <p:ext uri="{BB962C8B-B14F-4D97-AF65-F5344CB8AC3E}">
        <p14:creationId xmlns:p14="http://schemas.microsoft.com/office/powerpoint/2010/main" val="244837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学習管理システムのマイページ上で受講者自身が行ってください （</a:t>
            </a:r>
            <a:r>
              <a:rPr lang="en-US" altLang="ja-JP" dirty="0"/>
              <a:t>2/3</a:t>
            </a:r>
            <a:r>
              <a:rPr lang="ja-JP" altLang="en-US" dirty="0"/>
              <a:t>）</a:t>
            </a:r>
            <a:endParaRPr lang="en-US" altLang="ja-JP" dirty="0"/>
          </a:p>
        </p:txBody>
      </p:sp>
      <p:sp>
        <p:nvSpPr>
          <p:cNvPr id="4" name="タイトル 3"/>
          <p:cNvSpPr>
            <a:spLocks noGrp="1"/>
          </p:cNvSpPr>
          <p:nvPr>
            <p:ph type="title"/>
          </p:nvPr>
        </p:nvSpPr>
        <p:spPr/>
        <p:txBody>
          <a:bodyPr/>
          <a:lstStyle/>
          <a:p>
            <a:r>
              <a:rPr lang="ja-JP" altLang="en-US" dirty="0"/>
              <a:t>研修の予約</a:t>
            </a:r>
            <a:endParaRPr kumimoji="1" lang="ja-JP" altLang="en-US" dirty="0"/>
          </a:p>
        </p:txBody>
      </p:sp>
      <p:sp>
        <p:nvSpPr>
          <p:cNvPr id="27" name="テキスト プレースホルダ 10"/>
          <p:cNvSpPr txBox="1">
            <a:spLocks/>
          </p:cNvSpPr>
          <p:nvPr/>
        </p:nvSpPr>
        <p:spPr bwMode="gray">
          <a:xfrm>
            <a:off x="675473" y="1608948"/>
            <a:ext cx="4065859"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fontAlgn="auto">
              <a:spcAft>
                <a:spcPts val="0"/>
              </a:spcAft>
            </a:pPr>
            <a:r>
              <a:rPr lang="ja-JP" altLang="ja-JP" sz="1100" dirty="0"/>
              <a:t>受講したい研修名または［日程確認（予約可）］をクリックします。</a:t>
            </a:r>
            <a:endParaRPr lang="ja-JP" altLang="en-US" sz="1100" kern="0" dirty="0">
              <a:solidFill>
                <a:prstClr val="black"/>
              </a:solidFill>
              <a:latin typeface="Arial"/>
            </a:endParaRPr>
          </a:p>
        </p:txBody>
      </p:sp>
      <p:sp>
        <p:nvSpPr>
          <p:cNvPr id="28" name="正方形/長方形 27"/>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3.</a:t>
            </a:r>
            <a:endParaRPr kumimoji="1" lang="ja-JP" altLang="en-US" sz="2000" dirty="0">
              <a:solidFill>
                <a:schemeClr val="tx1"/>
              </a:solidFill>
            </a:endParaRPr>
          </a:p>
        </p:txBody>
      </p:sp>
      <p:sp>
        <p:nvSpPr>
          <p:cNvPr id="29" name="テキスト プレースホルダ 10"/>
          <p:cNvSpPr txBox="1">
            <a:spLocks/>
          </p:cNvSpPr>
          <p:nvPr/>
        </p:nvSpPr>
        <p:spPr bwMode="gray">
          <a:xfrm>
            <a:off x="5418923" y="1608948"/>
            <a:ext cx="3885943"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開催日程から空き状況を確認し、予約する日程を選択します。</a:t>
            </a:r>
          </a:p>
        </p:txBody>
      </p:sp>
      <p:sp>
        <p:nvSpPr>
          <p:cNvPr id="30" name="正方形/長方形 29"/>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4.</a:t>
            </a:r>
            <a:endParaRPr kumimoji="1" lang="ja-JP" altLang="en-US" sz="2000" dirty="0">
              <a:solidFill>
                <a:schemeClr val="tx1"/>
              </a:solidFill>
            </a:endParaRPr>
          </a:p>
        </p:txBody>
      </p:sp>
      <p:grpSp>
        <p:nvGrpSpPr>
          <p:cNvPr id="31" name="グループ化 30"/>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32" name="山形 31"/>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33" name="山形 32"/>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79" name="図 7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321" y="2293200"/>
            <a:ext cx="3581400" cy="2571750"/>
          </a:xfrm>
          <a:prstGeom prst="rect">
            <a:avLst/>
          </a:prstGeom>
          <a:noFill/>
          <a:ln>
            <a:noFill/>
          </a:ln>
        </p:spPr>
      </p:pic>
      <p:graphicFrame>
        <p:nvGraphicFramePr>
          <p:cNvPr id="80" name="表 79"/>
          <p:cNvGraphicFramePr>
            <a:graphicFrameLocks noGrp="1"/>
          </p:cNvGraphicFramePr>
          <p:nvPr>
            <p:extLst>
              <p:ext uri="{D42A27DB-BD31-4B8C-83A1-F6EECF244321}">
                <p14:modId xmlns:p14="http://schemas.microsoft.com/office/powerpoint/2010/main" val="3091896777"/>
              </p:ext>
            </p:extLst>
          </p:nvPr>
        </p:nvGraphicFramePr>
        <p:xfrm>
          <a:off x="417000" y="5077225"/>
          <a:ext cx="4356927" cy="8534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4148647">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kumimoji="1" lang="ja-JP" altLang="en-US" sz="1100" b="0" dirty="0">
                          <a:solidFill>
                            <a:schemeClr val="bg1"/>
                          </a:solidFill>
                        </a:rPr>
                        <a:t>補足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rPr>
                        <a:t>受講日程を確定しない場合は、研修名をクリックします。研修詳細画面上部の［ブックマーク］をクリックすることで、受講日程を確定せずにマイページに登録できます。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15" name="正方形/長方形 14"/>
          <p:cNvSpPr/>
          <p:nvPr/>
        </p:nvSpPr>
        <p:spPr>
          <a:xfrm>
            <a:off x="0" y="-8548"/>
            <a:ext cx="9489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パターン（１）受講者自身が研修の予約・日程変更・キャンセルを行う</a:t>
            </a:r>
            <a:endParaRPr kumimoji="1" lang="en-US" altLang="ja-JP" sz="2400" dirty="0">
              <a:solidFill>
                <a:schemeClr val="tx1"/>
              </a:solidFill>
            </a:endParaRPr>
          </a:p>
        </p:txBody>
      </p:sp>
      <p:pic>
        <p:nvPicPr>
          <p:cNvPr id="2" name="図 1"/>
          <p:cNvPicPr>
            <a:picLocks noChangeAspect="1"/>
          </p:cNvPicPr>
          <p:nvPr/>
        </p:nvPicPr>
        <p:blipFill>
          <a:blip r:embed="rId3"/>
          <a:stretch>
            <a:fillRect/>
          </a:stretch>
        </p:blipFill>
        <p:spPr>
          <a:xfrm>
            <a:off x="5418923" y="2293200"/>
            <a:ext cx="3885943" cy="1933208"/>
          </a:xfrm>
          <a:prstGeom prst="rect">
            <a:avLst/>
          </a:prstGeom>
        </p:spPr>
      </p:pic>
    </p:spTree>
    <p:extLst>
      <p:ext uri="{BB962C8B-B14F-4D97-AF65-F5344CB8AC3E}">
        <p14:creationId xmlns:p14="http://schemas.microsoft.com/office/powerpoint/2010/main" val="2010323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4"/>
          </p:nvPr>
        </p:nvSpPr>
        <p:spPr/>
        <p:txBody>
          <a:bodyPr/>
          <a:lstStyle/>
          <a:p>
            <a:endParaRPr kumimoji="1" lang="ja-JP" altLang="en-US"/>
          </a:p>
        </p:txBody>
      </p:sp>
      <p:sp>
        <p:nvSpPr>
          <p:cNvPr id="3" name="テキスト プレースホルダー 2"/>
          <p:cNvSpPr>
            <a:spLocks noGrp="1"/>
          </p:cNvSpPr>
          <p:nvPr>
            <p:ph type="body" sz="quarter" idx="10"/>
          </p:nvPr>
        </p:nvSpPr>
        <p:spPr/>
        <p:txBody>
          <a:bodyPr/>
          <a:lstStyle/>
          <a:p>
            <a:r>
              <a:rPr lang="en-US" altLang="ja-JP" dirty="0"/>
              <a:t>Biz CAMPUS Basic</a:t>
            </a:r>
            <a:r>
              <a:rPr lang="ja-JP" altLang="en-US" dirty="0"/>
              <a:t>とは</a:t>
            </a:r>
            <a:r>
              <a:rPr lang="en-US" altLang="ja-JP" dirty="0"/>
              <a:t>?</a:t>
            </a:r>
          </a:p>
        </p:txBody>
      </p:sp>
    </p:spTree>
    <p:extLst>
      <p:ext uri="{BB962C8B-B14F-4D97-AF65-F5344CB8AC3E}">
        <p14:creationId xmlns:p14="http://schemas.microsoft.com/office/powerpoint/2010/main" val="1181881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学習管理システムのマイページ上で受講者自身が行ってください （</a:t>
            </a:r>
            <a:r>
              <a:rPr lang="en-US" altLang="ja-JP" dirty="0"/>
              <a:t>3/3</a:t>
            </a:r>
            <a:r>
              <a:rPr lang="ja-JP" altLang="en-US" dirty="0"/>
              <a:t>）</a:t>
            </a:r>
            <a:endParaRPr lang="en-US" altLang="ja-JP" dirty="0"/>
          </a:p>
        </p:txBody>
      </p:sp>
      <p:sp>
        <p:nvSpPr>
          <p:cNvPr id="4" name="タイトル 3"/>
          <p:cNvSpPr>
            <a:spLocks noGrp="1"/>
          </p:cNvSpPr>
          <p:nvPr>
            <p:ph type="title"/>
          </p:nvPr>
        </p:nvSpPr>
        <p:spPr/>
        <p:txBody>
          <a:bodyPr/>
          <a:lstStyle/>
          <a:p>
            <a:r>
              <a:rPr lang="ja-JP" altLang="en-US" dirty="0"/>
              <a:t>研修の予約</a:t>
            </a:r>
            <a:endParaRPr kumimoji="1" lang="ja-JP" altLang="en-US" dirty="0"/>
          </a:p>
        </p:txBody>
      </p:sp>
      <p:sp>
        <p:nvSpPr>
          <p:cNvPr id="27" name="テキスト プレースホルダ 10"/>
          <p:cNvSpPr txBox="1">
            <a:spLocks/>
          </p:cNvSpPr>
          <p:nvPr/>
        </p:nvSpPr>
        <p:spPr bwMode="gray">
          <a:xfrm>
            <a:off x="675473" y="1608948"/>
            <a:ext cx="4065859"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予約内容を確認し、［予約する］をクリックします。</a:t>
            </a:r>
          </a:p>
        </p:txBody>
      </p:sp>
      <p:sp>
        <p:nvSpPr>
          <p:cNvPr id="28" name="正方形/長方形 27"/>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5.</a:t>
            </a:r>
            <a:endParaRPr kumimoji="1" lang="ja-JP" altLang="en-US" sz="2000" dirty="0">
              <a:solidFill>
                <a:schemeClr val="tx1"/>
              </a:solidFill>
            </a:endParaRPr>
          </a:p>
        </p:txBody>
      </p:sp>
      <p:sp>
        <p:nvSpPr>
          <p:cNvPr id="29" name="テキスト プレースホルダ 10"/>
          <p:cNvSpPr txBox="1">
            <a:spLocks/>
          </p:cNvSpPr>
          <p:nvPr/>
        </p:nvSpPr>
        <p:spPr bwMode="gray">
          <a:xfrm>
            <a:off x="5418923" y="1608948"/>
            <a:ext cx="3885943"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予約が完了したことを確認します。</a:t>
            </a:r>
          </a:p>
        </p:txBody>
      </p:sp>
      <p:sp>
        <p:nvSpPr>
          <p:cNvPr id="30" name="正方形/長方形 29"/>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6.</a:t>
            </a:r>
            <a:endParaRPr kumimoji="1" lang="ja-JP" altLang="en-US" sz="2000" dirty="0">
              <a:solidFill>
                <a:schemeClr val="tx1"/>
              </a:solidFill>
            </a:endParaRPr>
          </a:p>
        </p:txBody>
      </p:sp>
      <p:grpSp>
        <p:nvGrpSpPr>
          <p:cNvPr id="31" name="グループ化 30"/>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32" name="山形 31"/>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33" name="山形 32"/>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80" name="図 7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3426" y="2293200"/>
            <a:ext cx="3792855" cy="1661795"/>
          </a:xfrm>
          <a:prstGeom prst="rect">
            <a:avLst/>
          </a:prstGeom>
          <a:noFill/>
          <a:ln>
            <a:noFill/>
          </a:ln>
        </p:spPr>
      </p:pic>
      <p:graphicFrame>
        <p:nvGraphicFramePr>
          <p:cNvPr id="81" name="表 80"/>
          <p:cNvGraphicFramePr>
            <a:graphicFrameLocks noGrp="1"/>
          </p:cNvGraphicFramePr>
          <p:nvPr>
            <p:extLst>
              <p:ext uri="{D42A27DB-BD31-4B8C-83A1-F6EECF244321}">
                <p14:modId xmlns:p14="http://schemas.microsoft.com/office/powerpoint/2010/main" val="4253455300"/>
              </p:ext>
            </p:extLst>
          </p:nvPr>
        </p:nvGraphicFramePr>
        <p:xfrm>
          <a:off x="5127900" y="4139673"/>
          <a:ext cx="4356927" cy="8534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4148647">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kumimoji="1" lang="ja-JP" altLang="en-US" sz="1100" b="0" dirty="0">
                          <a:solidFill>
                            <a:schemeClr val="bg1"/>
                          </a:solidFill>
                        </a:rPr>
                        <a:t>補足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rPr>
                        <a:t>予約完了後、学習管理システムに登録されたメールアドレス宛に予約票が送信されます。</a:t>
                      </a:r>
                    </a:p>
                    <a:p>
                      <a:r>
                        <a:rPr kumimoji="1" lang="ja-JP" altLang="en-US" sz="1100" b="0" dirty="0">
                          <a:solidFill>
                            <a:schemeClr val="tx1"/>
                          </a:solidFill>
                        </a:rPr>
                        <a:t>研修会場にお越しの際は</a:t>
                      </a:r>
                      <a:r>
                        <a:rPr kumimoji="1" lang="en-US" altLang="ja-JP" sz="1100" b="0" dirty="0">
                          <a:solidFill>
                            <a:schemeClr val="tx1"/>
                          </a:solidFill>
                        </a:rPr>
                        <a:t>QR</a:t>
                      </a:r>
                      <a:r>
                        <a:rPr kumimoji="1" lang="ja-JP" altLang="en-US" sz="1100" b="0" dirty="0">
                          <a:solidFill>
                            <a:schemeClr val="tx1"/>
                          </a:solidFill>
                        </a:rPr>
                        <a:t>コード予約票を持参してください。</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82" name="テキスト プレースホルダ 10"/>
          <p:cNvSpPr txBox="1">
            <a:spLocks/>
          </p:cNvSpPr>
          <p:nvPr/>
        </p:nvSpPr>
        <p:spPr bwMode="gray">
          <a:xfrm>
            <a:off x="5418923" y="5362335"/>
            <a:ext cx="3885943"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続けて研修を予約する場合は、［研修一覧へ］をクリックします。</a:t>
            </a:r>
          </a:p>
        </p:txBody>
      </p:sp>
      <p:sp>
        <p:nvSpPr>
          <p:cNvPr id="83" name="正方形/長方形 82"/>
          <p:cNvSpPr/>
          <p:nvPr/>
        </p:nvSpPr>
        <p:spPr>
          <a:xfrm>
            <a:off x="5062672" y="5312042"/>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7.</a:t>
            </a:r>
            <a:endParaRPr kumimoji="1" lang="ja-JP" altLang="en-US" sz="2000" dirty="0">
              <a:solidFill>
                <a:schemeClr val="tx1"/>
              </a:solidFill>
            </a:endParaRPr>
          </a:p>
        </p:txBody>
      </p:sp>
      <p:sp>
        <p:nvSpPr>
          <p:cNvPr id="18" name="正方形/長方形 17"/>
          <p:cNvSpPr/>
          <p:nvPr/>
        </p:nvSpPr>
        <p:spPr bwMode="gray">
          <a:xfrm>
            <a:off x="6408147" y="3239772"/>
            <a:ext cx="372979" cy="125426"/>
          </a:xfrm>
          <a:prstGeom prst="rect">
            <a:avLst/>
          </a:prstGeom>
          <a:solidFill>
            <a:schemeClr val="bg1"/>
          </a:solidFill>
          <a:ln w="28575" cap="rnd" algn="ctr">
            <a:noFill/>
            <a:round/>
            <a:headEnd/>
            <a:tailEnd/>
          </a:ln>
        </p:spPr>
        <p:txBody>
          <a:bodyPr wrap="square" lIns="36000" tIns="36000" rIns="36000" bIns="36000" rtlCol="0" anchor="ctr"/>
          <a:lstStyle/>
          <a:p>
            <a:pPr algn="ctr">
              <a:buFont typeface="Wingdings 2" pitchFamily="18" charset="2"/>
              <a:buNone/>
            </a:pPr>
            <a:endParaRPr kumimoji="1" lang="ja-JP" altLang="en-US" sz="450" b="1" dirty="0">
              <a:solidFill>
                <a:srgbClr val="656A68"/>
              </a:solidFill>
              <a:latin typeface="メイリオ" panose="020B0604030504040204" pitchFamily="50" charset="-128"/>
              <a:ea typeface="メイリオ" panose="020B0604030504040204" pitchFamily="50" charset="-128"/>
            </a:endParaRPr>
          </a:p>
        </p:txBody>
      </p:sp>
      <p:sp>
        <p:nvSpPr>
          <p:cNvPr id="2" name="正方形/長方形 1"/>
          <p:cNvSpPr/>
          <p:nvPr/>
        </p:nvSpPr>
        <p:spPr bwMode="gray">
          <a:xfrm>
            <a:off x="6010524" y="3202941"/>
            <a:ext cx="1367554" cy="283222"/>
          </a:xfrm>
          <a:prstGeom prst="rect">
            <a:avLst/>
          </a:prstGeom>
          <a:noFill/>
          <a:ln w="28575" cap="rnd" algn="ctr">
            <a:noFill/>
            <a:round/>
            <a:headEnd/>
            <a:tailEnd/>
          </a:ln>
        </p:spPr>
        <p:txBody>
          <a:bodyPr wrap="square" lIns="36000" tIns="36000" rIns="36000" bIns="36000" rtlCol="0" anchor="ctr"/>
          <a:lstStyle/>
          <a:p>
            <a:pPr algn="ctr">
              <a:buFont typeface="Wingdings 2" pitchFamily="18" charset="2"/>
              <a:buNone/>
            </a:pPr>
            <a:r>
              <a:rPr kumimoji="1" lang="ja-JP" altLang="en-US" sz="450" b="1" dirty="0">
                <a:solidFill>
                  <a:srgbClr val="656A68"/>
                </a:solidFill>
                <a:latin typeface="メイリオ" panose="020B0604030504040204" pitchFamily="50" charset="-128"/>
                <a:ea typeface="メイリオ" panose="020B0604030504040204" pitchFamily="50" charset="-128"/>
              </a:rPr>
              <a:t>予約票</a:t>
            </a:r>
          </a:p>
        </p:txBody>
      </p:sp>
      <p:sp>
        <p:nvSpPr>
          <p:cNvPr id="19" name="正方形/長方形 18"/>
          <p:cNvSpPr/>
          <p:nvPr/>
        </p:nvSpPr>
        <p:spPr>
          <a:xfrm>
            <a:off x="0" y="-8548"/>
            <a:ext cx="9489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パターン（１）受講者自身が研修の予約・日程変更・キャンセルを行う</a:t>
            </a:r>
            <a:endParaRPr kumimoji="1" lang="en-US" altLang="ja-JP" sz="2400" dirty="0">
              <a:solidFill>
                <a:schemeClr val="tx1"/>
              </a:solidFill>
            </a:endParaRPr>
          </a:p>
        </p:txBody>
      </p:sp>
      <p:pic>
        <p:nvPicPr>
          <p:cNvPr id="7" name="図 6"/>
          <p:cNvPicPr>
            <a:picLocks noChangeAspect="1"/>
          </p:cNvPicPr>
          <p:nvPr/>
        </p:nvPicPr>
        <p:blipFill>
          <a:blip r:embed="rId3"/>
          <a:stretch>
            <a:fillRect/>
          </a:stretch>
        </p:blipFill>
        <p:spPr>
          <a:xfrm>
            <a:off x="742005" y="2293200"/>
            <a:ext cx="3902228" cy="3031587"/>
          </a:xfrm>
          <a:prstGeom prst="rect">
            <a:avLst/>
          </a:prstGeom>
        </p:spPr>
      </p:pic>
    </p:spTree>
    <p:extLst>
      <p:ext uri="{BB962C8B-B14F-4D97-AF65-F5344CB8AC3E}">
        <p14:creationId xmlns:p14="http://schemas.microsoft.com/office/powerpoint/2010/main" val="1836627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受講する研修の予約は、</a:t>
            </a:r>
            <a:r>
              <a:rPr lang="ja-JP" altLang="en-US" dirty="0">
                <a:solidFill>
                  <a:schemeClr val="accent1"/>
                </a:solidFill>
              </a:rPr>
              <a:t>人事</a:t>
            </a:r>
            <a:r>
              <a:rPr lang="en-US" altLang="ja-JP" dirty="0">
                <a:solidFill>
                  <a:schemeClr val="accent1"/>
                </a:solidFill>
              </a:rPr>
              <a:t>/</a:t>
            </a:r>
            <a:r>
              <a:rPr lang="ja-JP" altLang="en-US" dirty="0">
                <a:solidFill>
                  <a:schemeClr val="accent1"/>
                </a:solidFill>
              </a:rPr>
              <a:t>上長</a:t>
            </a:r>
            <a:r>
              <a:rPr lang="ja-JP" altLang="en-US" dirty="0"/>
              <a:t>に依頼をしてください</a:t>
            </a:r>
          </a:p>
        </p:txBody>
      </p:sp>
      <p:sp>
        <p:nvSpPr>
          <p:cNvPr id="4" name="タイトル 3"/>
          <p:cNvSpPr>
            <a:spLocks noGrp="1"/>
          </p:cNvSpPr>
          <p:nvPr>
            <p:ph type="title"/>
          </p:nvPr>
        </p:nvSpPr>
        <p:spPr/>
        <p:txBody>
          <a:bodyPr/>
          <a:lstStyle/>
          <a:p>
            <a:r>
              <a:rPr lang="ja-JP" altLang="en-US" dirty="0"/>
              <a:t>研修の予約</a:t>
            </a:r>
            <a:endParaRPr kumimoji="1" lang="ja-JP" altLang="en-US" dirty="0"/>
          </a:p>
        </p:txBody>
      </p:sp>
      <p:sp>
        <p:nvSpPr>
          <p:cNvPr id="5" name="正方形/長方形 4"/>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パターン（２）受講者から人事</a:t>
            </a:r>
            <a:r>
              <a:rPr kumimoji="1" lang="en-US" altLang="ja-JP" sz="2400" dirty="0">
                <a:solidFill>
                  <a:schemeClr val="tx1"/>
                </a:solidFill>
              </a:rPr>
              <a:t>/</a:t>
            </a:r>
            <a:r>
              <a:rPr kumimoji="1" lang="ja-JP" altLang="en-US" sz="2400" dirty="0">
                <a:solidFill>
                  <a:schemeClr val="tx1"/>
                </a:solidFill>
              </a:rPr>
              <a:t>上長に依頼して、研修の予約等を行う</a:t>
            </a:r>
            <a:endParaRPr kumimoji="1" lang="en-US" altLang="ja-JP" sz="2400" dirty="0">
              <a:solidFill>
                <a:schemeClr val="tx1"/>
              </a:solidFill>
            </a:endParaRPr>
          </a:p>
        </p:txBody>
      </p:sp>
      <p:sp>
        <p:nvSpPr>
          <p:cNvPr id="6" name="角丸四角形 5"/>
          <p:cNvSpPr/>
          <p:nvPr/>
        </p:nvSpPr>
        <p:spPr>
          <a:xfrm>
            <a:off x="841374" y="2013744"/>
            <a:ext cx="8648130" cy="924620"/>
          </a:xfrm>
          <a:prstGeom prst="roundRect">
            <a:avLst>
              <a:gd name="adj" fmla="val 10479"/>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a:lnSpc>
                <a:spcPct val="150000"/>
              </a:lnSpc>
            </a:pPr>
            <a:r>
              <a:rPr kumimoji="1" lang="ja-JP" altLang="en-US" sz="1200" b="1" dirty="0">
                <a:solidFill>
                  <a:schemeClr val="accent1"/>
                </a:solidFill>
              </a:rPr>
              <a:t>●●●●</a:t>
            </a:r>
            <a:r>
              <a:rPr kumimoji="1" lang="ja-JP" altLang="en-US" sz="1200" b="1" dirty="0">
                <a:solidFill>
                  <a:schemeClr val="tx1"/>
                </a:solidFill>
              </a:rPr>
              <a:t>の格納場所</a:t>
            </a:r>
            <a:br>
              <a:rPr kumimoji="1" lang="en-US" altLang="ja-JP" sz="1200" dirty="0">
                <a:solidFill>
                  <a:schemeClr val="accent1"/>
                </a:solidFill>
              </a:rPr>
            </a:br>
            <a:r>
              <a:rPr kumimoji="1" lang="en-US" altLang="ja-JP" sz="1200" dirty="0">
                <a:solidFill>
                  <a:schemeClr val="accent1"/>
                </a:solidFill>
              </a:rPr>
              <a:t>●●●●●●●●●●●●●●●●●●●●●●●●●●●●●●●●</a:t>
            </a:r>
            <a:r>
              <a:rPr kumimoji="1" lang="ja-JP" altLang="en-US" sz="1200" dirty="0">
                <a:solidFill>
                  <a:schemeClr val="tx1"/>
                </a:solidFill>
              </a:rPr>
              <a:t>（格納先をご記載ください）</a:t>
            </a:r>
            <a:endParaRPr kumimoji="1" lang="en-US" altLang="ja-JP" sz="1200" dirty="0">
              <a:solidFill>
                <a:schemeClr val="tx1"/>
              </a:solidFill>
            </a:endParaRPr>
          </a:p>
        </p:txBody>
      </p:sp>
      <p:sp>
        <p:nvSpPr>
          <p:cNvPr id="7" name="テキスト プレースホルダ 10"/>
          <p:cNvSpPr txBox="1">
            <a:spLocks/>
          </p:cNvSpPr>
          <p:nvPr/>
        </p:nvSpPr>
        <p:spPr bwMode="gray">
          <a:xfrm>
            <a:off x="702835" y="1608948"/>
            <a:ext cx="7058477"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algn="just" fontAlgn="auto">
              <a:spcAft>
                <a:spcPts val="0"/>
              </a:spcAft>
            </a:pPr>
            <a:r>
              <a:rPr lang="ja-JP" altLang="en-US" sz="1100" kern="0" dirty="0">
                <a:solidFill>
                  <a:prstClr val="black"/>
                </a:solidFill>
                <a:latin typeface="Arial"/>
              </a:rPr>
              <a:t>受講を決めた研修と日程を</a:t>
            </a:r>
            <a:r>
              <a:rPr lang="ja-JP" altLang="en-US" sz="1100" kern="0" dirty="0">
                <a:solidFill>
                  <a:schemeClr val="accent1"/>
                </a:solidFill>
                <a:latin typeface="Arial"/>
              </a:rPr>
              <a:t>●●●</a:t>
            </a:r>
            <a:r>
              <a:rPr lang="ja-JP" altLang="en-US" sz="1100" kern="0" dirty="0">
                <a:solidFill>
                  <a:prstClr val="black"/>
                </a:solidFill>
                <a:latin typeface="Arial"/>
              </a:rPr>
              <a:t>に記載し、</a:t>
            </a:r>
            <a:r>
              <a:rPr lang="ja-JP" altLang="en-US" sz="1100" kern="0" dirty="0">
                <a:solidFill>
                  <a:schemeClr val="accent1"/>
                </a:solidFill>
                <a:latin typeface="Arial"/>
              </a:rPr>
              <a:t>人事</a:t>
            </a:r>
            <a:r>
              <a:rPr lang="en-US" altLang="ja-JP" sz="1100" kern="0" dirty="0">
                <a:solidFill>
                  <a:schemeClr val="accent1"/>
                </a:solidFill>
                <a:latin typeface="Arial"/>
              </a:rPr>
              <a:t>/</a:t>
            </a:r>
            <a:r>
              <a:rPr lang="ja-JP" altLang="en-US" sz="1100" kern="0" dirty="0">
                <a:solidFill>
                  <a:schemeClr val="accent1"/>
                </a:solidFill>
                <a:latin typeface="Arial"/>
              </a:rPr>
              <a:t>上長</a:t>
            </a:r>
            <a:r>
              <a:rPr lang="ja-JP" altLang="en-US" sz="1100" kern="0" dirty="0">
                <a:solidFill>
                  <a:prstClr val="black"/>
                </a:solidFill>
                <a:latin typeface="Arial"/>
              </a:rPr>
              <a:t>に予約の依頼をします。</a:t>
            </a:r>
          </a:p>
        </p:txBody>
      </p:sp>
      <p:sp>
        <p:nvSpPr>
          <p:cNvPr id="8" name="正方形/長方形 7"/>
          <p:cNvSpPr/>
          <p:nvPr/>
        </p:nvSpPr>
        <p:spPr>
          <a:xfrm>
            <a:off x="346584"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sp>
        <p:nvSpPr>
          <p:cNvPr id="9" name="テキスト プレースホルダ 10"/>
          <p:cNvSpPr txBox="1">
            <a:spLocks/>
          </p:cNvSpPr>
          <p:nvPr/>
        </p:nvSpPr>
        <p:spPr bwMode="gray">
          <a:xfrm>
            <a:off x="702835" y="3967725"/>
            <a:ext cx="7058477"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r>
              <a:rPr lang="ja-JP" altLang="en-US" sz="1100" dirty="0"/>
              <a:t>予約完了後、学習管理システムに登録されたメールアドレス宛に予約票が送信されます。</a:t>
            </a:r>
          </a:p>
          <a:p>
            <a:r>
              <a:rPr lang="ja-JP" altLang="en-US" sz="1100" dirty="0"/>
              <a:t>研修会場にお越しの際は</a:t>
            </a:r>
            <a:r>
              <a:rPr lang="en-US" altLang="ja-JP" sz="1100" dirty="0"/>
              <a:t>QR</a:t>
            </a:r>
            <a:r>
              <a:rPr lang="ja-JP" altLang="en-US" sz="1100" dirty="0"/>
              <a:t>コード予約票を持参してください。</a:t>
            </a:r>
          </a:p>
          <a:p>
            <a:pPr algn="just" fontAlgn="auto">
              <a:spcAft>
                <a:spcPts val="0"/>
              </a:spcAft>
            </a:pPr>
            <a:endParaRPr lang="ja-JP" altLang="en-US" sz="1100" kern="0" dirty="0">
              <a:solidFill>
                <a:prstClr val="black"/>
              </a:solidFill>
              <a:latin typeface="Arial"/>
            </a:endParaRPr>
          </a:p>
        </p:txBody>
      </p:sp>
      <p:sp>
        <p:nvSpPr>
          <p:cNvPr id="10" name="正方形/長方形 9"/>
          <p:cNvSpPr/>
          <p:nvPr/>
        </p:nvSpPr>
        <p:spPr>
          <a:xfrm>
            <a:off x="346584" y="3917432"/>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a:t>
            </a:r>
            <a:endParaRPr kumimoji="1" lang="ja-JP" altLang="en-US" sz="2000" dirty="0">
              <a:solidFill>
                <a:schemeClr val="tx1"/>
              </a:solidFill>
            </a:endParaRPr>
          </a:p>
        </p:txBody>
      </p:sp>
      <p:grpSp>
        <p:nvGrpSpPr>
          <p:cNvPr id="11" name="グループ化 10"/>
          <p:cNvGrpSpPr>
            <a:grpSpLocks noChangeAspect="1"/>
          </p:cNvGrpSpPr>
          <p:nvPr/>
        </p:nvGrpSpPr>
        <p:grpSpPr>
          <a:xfrm rot="5400000">
            <a:off x="395150" y="3373312"/>
            <a:ext cx="324628" cy="294129"/>
            <a:chOff x="1909409" y="4184033"/>
            <a:chExt cx="496770" cy="1069625"/>
          </a:xfrm>
          <a:solidFill>
            <a:schemeClr val="bg1">
              <a:lumMod val="75000"/>
            </a:schemeClr>
          </a:solidFill>
        </p:grpSpPr>
        <p:sp>
          <p:nvSpPr>
            <p:cNvPr id="12" name="山形 11"/>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13" name="山形 12"/>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sp>
        <p:nvSpPr>
          <p:cNvPr id="14" name="正方形/長方形 13"/>
          <p:cNvSpPr/>
          <p:nvPr/>
        </p:nvSpPr>
        <p:spPr>
          <a:xfrm>
            <a:off x="6747156" y="1330697"/>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貴社での予約の依頼方法を</a:t>
            </a:r>
            <a:endParaRPr kumimoji="1" lang="en-US" altLang="ja-JP" sz="1400" dirty="0">
              <a:solidFill>
                <a:schemeClr val="tx1"/>
              </a:solidFill>
            </a:endParaRPr>
          </a:p>
          <a:p>
            <a:pPr algn="ctr"/>
            <a:r>
              <a:rPr kumimoji="1" lang="ja-JP" altLang="en-US" sz="1400" dirty="0">
                <a:solidFill>
                  <a:schemeClr val="tx1"/>
                </a:solidFill>
              </a:rPr>
              <a:t>掲載してください</a:t>
            </a:r>
          </a:p>
        </p:txBody>
      </p:sp>
    </p:spTree>
    <p:extLst>
      <p:ext uri="{BB962C8B-B14F-4D97-AF65-F5344CB8AC3E}">
        <p14:creationId xmlns:p14="http://schemas.microsoft.com/office/powerpoint/2010/main" val="2367574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受講する研修の予約は、</a:t>
            </a:r>
            <a:r>
              <a:rPr lang="ja-JP" altLang="en-US" dirty="0">
                <a:solidFill>
                  <a:schemeClr val="accent1"/>
                </a:solidFill>
              </a:rPr>
              <a:t>人事</a:t>
            </a:r>
            <a:r>
              <a:rPr lang="en-US" altLang="ja-JP" dirty="0">
                <a:solidFill>
                  <a:schemeClr val="accent1"/>
                </a:solidFill>
              </a:rPr>
              <a:t>/</a:t>
            </a:r>
            <a:r>
              <a:rPr lang="ja-JP" altLang="en-US" dirty="0">
                <a:solidFill>
                  <a:schemeClr val="accent1"/>
                </a:solidFill>
              </a:rPr>
              <a:t>上長</a:t>
            </a:r>
            <a:r>
              <a:rPr lang="ja-JP" altLang="en-US" dirty="0"/>
              <a:t>が行います</a:t>
            </a:r>
          </a:p>
        </p:txBody>
      </p:sp>
      <p:sp>
        <p:nvSpPr>
          <p:cNvPr id="4" name="タイトル 3"/>
          <p:cNvSpPr>
            <a:spLocks noGrp="1"/>
          </p:cNvSpPr>
          <p:nvPr>
            <p:ph type="title"/>
          </p:nvPr>
        </p:nvSpPr>
        <p:spPr/>
        <p:txBody>
          <a:bodyPr/>
          <a:lstStyle/>
          <a:p>
            <a:r>
              <a:rPr lang="ja-JP" altLang="en-US" dirty="0"/>
              <a:t>研修の予約</a:t>
            </a:r>
            <a:endParaRPr kumimoji="1" lang="ja-JP" altLang="en-US" dirty="0"/>
          </a:p>
        </p:txBody>
      </p:sp>
      <p:sp>
        <p:nvSpPr>
          <p:cNvPr id="5" name="正方形/長方形 4"/>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パターン（３）人事</a:t>
            </a:r>
            <a:r>
              <a:rPr kumimoji="1" lang="en-US" altLang="ja-JP" sz="2400" dirty="0">
                <a:solidFill>
                  <a:schemeClr val="tx1"/>
                </a:solidFill>
              </a:rPr>
              <a:t>/</a:t>
            </a:r>
            <a:r>
              <a:rPr kumimoji="1" lang="ja-JP" altLang="en-US" sz="2400" dirty="0">
                <a:solidFill>
                  <a:schemeClr val="tx1"/>
                </a:solidFill>
              </a:rPr>
              <a:t>上長が研修の予約をする</a:t>
            </a:r>
            <a:endParaRPr kumimoji="1" lang="en-US" altLang="ja-JP" sz="2400" dirty="0">
              <a:solidFill>
                <a:schemeClr val="tx1"/>
              </a:solidFill>
            </a:endParaRPr>
          </a:p>
        </p:txBody>
      </p:sp>
      <p:grpSp>
        <p:nvGrpSpPr>
          <p:cNvPr id="7" name="グループ化 6"/>
          <p:cNvGrpSpPr/>
          <p:nvPr/>
        </p:nvGrpSpPr>
        <p:grpSpPr>
          <a:xfrm>
            <a:off x="769367" y="2098441"/>
            <a:ext cx="8720137" cy="2088231"/>
            <a:chOff x="963260" y="2098441"/>
            <a:chExt cx="8526244" cy="2088231"/>
          </a:xfrm>
        </p:grpSpPr>
        <p:sp>
          <p:nvSpPr>
            <p:cNvPr id="8" name="角丸四角形 7"/>
            <p:cNvSpPr/>
            <p:nvPr/>
          </p:nvSpPr>
          <p:spPr>
            <a:xfrm>
              <a:off x="963260" y="2098441"/>
              <a:ext cx="8526244" cy="2088231"/>
            </a:xfrm>
            <a:prstGeom prst="roundRect">
              <a:avLst>
                <a:gd name="adj" fmla="val 5222"/>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a:lnSpc>
                  <a:spcPct val="130000"/>
                </a:lnSpc>
              </a:pPr>
              <a:r>
                <a:rPr kumimoji="1" lang="ja-JP" altLang="en-US" sz="1200" b="1" dirty="0">
                  <a:solidFill>
                    <a:schemeClr val="tx1"/>
                  </a:solidFill>
                </a:rPr>
                <a:t>予約票の配布方法</a:t>
              </a:r>
              <a:endParaRPr kumimoji="1" lang="en-US" altLang="ja-JP" sz="1200" dirty="0">
                <a:solidFill>
                  <a:schemeClr val="tx1"/>
                </a:solidFill>
              </a:endParaRPr>
            </a:p>
            <a:p>
              <a:pPr>
                <a:lnSpc>
                  <a:spcPct val="130000"/>
                </a:lnSpc>
              </a:pPr>
              <a:endParaRPr kumimoji="1" lang="en-US" altLang="ja-JP" sz="1200" dirty="0">
                <a:solidFill>
                  <a:prstClr val="black"/>
                </a:solidFill>
              </a:endParaRPr>
            </a:p>
            <a:p>
              <a:pPr>
                <a:lnSpc>
                  <a:spcPct val="130000"/>
                </a:lnSpc>
              </a:pPr>
              <a:endParaRPr kumimoji="1" lang="en-US" altLang="ja-JP" sz="1200" dirty="0">
                <a:solidFill>
                  <a:prstClr val="black"/>
                </a:solidFill>
              </a:endParaRPr>
            </a:p>
            <a:p>
              <a:pPr>
                <a:lnSpc>
                  <a:spcPct val="130000"/>
                </a:lnSpc>
              </a:pPr>
              <a:endParaRPr kumimoji="1" lang="ja-JP" altLang="en-US" sz="1200" dirty="0">
                <a:solidFill>
                  <a:prstClr val="black"/>
                </a:solidFill>
              </a:endParaRPr>
            </a:p>
            <a:p>
              <a:pPr>
                <a:lnSpc>
                  <a:spcPct val="130000"/>
                </a:lnSpc>
                <a:spcBef>
                  <a:spcPts val="2000"/>
                </a:spcBef>
              </a:pPr>
              <a:r>
                <a:rPr kumimoji="1" lang="ja-JP" altLang="en-US" sz="1200" b="1" dirty="0">
                  <a:solidFill>
                    <a:schemeClr val="tx1"/>
                  </a:solidFill>
                </a:rPr>
                <a:t>格納場所</a:t>
              </a:r>
            </a:p>
            <a:p>
              <a:pPr>
                <a:lnSpc>
                  <a:spcPct val="150000"/>
                </a:lnSpc>
              </a:pPr>
              <a:r>
                <a:rPr kumimoji="1" lang="en-US" altLang="ja-JP" sz="1200" dirty="0">
                  <a:solidFill>
                    <a:schemeClr val="accent1"/>
                  </a:solidFill>
                </a:rPr>
                <a:t>●●●●●●●●●●●●●●●●●●●●●●●●●●●●●●●●</a:t>
              </a:r>
              <a:r>
                <a:rPr kumimoji="1" lang="ja-JP" altLang="en-US" sz="1200" dirty="0">
                  <a:solidFill>
                    <a:schemeClr val="tx1"/>
                  </a:solidFill>
                </a:rPr>
                <a:t>（予約票の格納先をご記載ください）</a:t>
              </a:r>
              <a:endParaRPr kumimoji="1" lang="en-US" altLang="ja-JP" sz="1200" dirty="0">
                <a:solidFill>
                  <a:schemeClr val="tx1"/>
                </a:solidFill>
              </a:endParaRPr>
            </a:p>
          </p:txBody>
        </p:sp>
        <p:cxnSp>
          <p:nvCxnSpPr>
            <p:cNvPr id="9" name="直線コネクタ 8"/>
            <p:cNvCxnSpPr/>
            <p:nvPr/>
          </p:nvCxnSpPr>
          <p:spPr>
            <a:xfrm>
              <a:off x="1266825" y="3388617"/>
              <a:ext cx="7884795"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角丸四角形 9"/>
            <p:cNvSpPr/>
            <p:nvPr/>
          </p:nvSpPr>
          <p:spPr>
            <a:xfrm>
              <a:off x="2509028" y="2365141"/>
              <a:ext cx="4131588" cy="1121009"/>
            </a:xfrm>
            <a:prstGeom prst="roundRect">
              <a:avLst>
                <a:gd name="adj" fmla="val 5222"/>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a:lnSpc>
                  <a:spcPct val="130000"/>
                </a:lnSpc>
              </a:pPr>
              <a:r>
                <a:rPr kumimoji="1" lang="ja-JP" altLang="en-US" sz="1200" dirty="0">
                  <a:solidFill>
                    <a:schemeClr val="accent1"/>
                  </a:solidFill>
                </a:rPr>
                <a:t>●●●</a:t>
              </a:r>
              <a:r>
                <a:rPr kumimoji="1" lang="ja-JP" altLang="en-US" sz="1200" dirty="0">
                  <a:solidFill>
                    <a:prstClr val="black"/>
                  </a:solidFill>
                </a:rPr>
                <a:t>の面談時に受領してください。</a:t>
              </a:r>
            </a:p>
            <a:p>
              <a:pPr>
                <a:lnSpc>
                  <a:spcPct val="130000"/>
                </a:lnSpc>
              </a:pPr>
              <a:r>
                <a:rPr kumimoji="1" lang="ja-JP" altLang="en-US" sz="1200" dirty="0">
                  <a:solidFill>
                    <a:prstClr val="black"/>
                  </a:solidFill>
                </a:rPr>
                <a:t>メールが送られるので、確認してください。</a:t>
              </a:r>
            </a:p>
            <a:p>
              <a:pPr>
                <a:lnSpc>
                  <a:spcPct val="130000"/>
                </a:lnSpc>
              </a:pPr>
              <a:r>
                <a:rPr kumimoji="1" lang="ja-JP" altLang="en-US" sz="1200" dirty="0">
                  <a:solidFill>
                    <a:schemeClr val="accent1"/>
                  </a:solidFill>
                </a:rPr>
                <a:t>●●</a:t>
              </a:r>
              <a:r>
                <a:rPr kumimoji="1" lang="ja-JP" altLang="en-US" sz="1200" dirty="0">
                  <a:solidFill>
                    <a:prstClr val="black"/>
                  </a:solidFill>
                </a:rPr>
                <a:t>に格納しますので、指示があったら確認してください。　　　　　　　　　　</a:t>
              </a:r>
            </a:p>
          </p:txBody>
        </p:sp>
        <p:sp>
          <p:nvSpPr>
            <p:cNvPr id="11" name="角丸四角形 10"/>
            <p:cNvSpPr/>
            <p:nvPr/>
          </p:nvSpPr>
          <p:spPr>
            <a:xfrm>
              <a:off x="1022658" y="2365141"/>
              <a:ext cx="1787763" cy="1121009"/>
            </a:xfrm>
            <a:prstGeom prst="roundRect">
              <a:avLst>
                <a:gd name="adj" fmla="val 5222"/>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marL="171450" indent="-171450" algn="dist">
                <a:lnSpc>
                  <a:spcPct val="130000"/>
                </a:lnSpc>
                <a:buFont typeface="Arial" panose="020B0604020202020204" pitchFamily="34" charset="0"/>
                <a:buChar char="•"/>
              </a:pPr>
              <a:r>
                <a:rPr kumimoji="1" lang="ja-JP" altLang="en-US" sz="1200" dirty="0">
                  <a:solidFill>
                    <a:schemeClr val="tx1"/>
                  </a:solidFill>
                </a:rPr>
                <a:t>面談時 ・・・・・・・・・・　</a:t>
              </a:r>
            </a:p>
            <a:p>
              <a:pPr marL="171450" indent="-171450" algn="dist">
                <a:lnSpc>
                  <a:spcPct val="130000"/>
                </a:lnSpc>
                <a:buFont typeface="Arial" panose="020B0604020202020204" pitchFamily="34" charset="0"/>
                <a:buChar char="•"/>
              </a:pPr>
              <a:r>
                <a:rPr kumimoji="1" lang="ja-JP" altLang="en-US" sz="1200" dirty="0">
                  <a:solidFill>
                    <a:schemeClr val="tx1"/>
                  </a:solidFill>
                </a:rPr>
                <a:t>メール ・・・・・・・・・・　</a:t>
              </a:r>
            </a:p>
            <a:p>
              <a:pPr marL="171450" indent="-171450" algn="dist">
                <a:lnSpc>
                  <a:spcPct val="130000"/>
                </a:lnSpc>
                <a:buFont typeface="Arial" panose="020B0604020202020204" pitchFamily="34" charset="0"/>
                <a:buChar char="•"/>
              </a:pPr>
              <a:r>
                <a:rPr kumimoji="1" lang="ja-JP" altLang="en-US" sz="1200" dirty="0">
                  <a:solidFill>
                    <a:schemeClr val="accent1"/>
                  </a:solidFill>
                </a:rPr>
                <a:t>●●</a:t>
              </a:r>
              <a:r>
                <a:rPr kumimoji="1" lang="ja-JP" altLang="en-US" sz="1200" dirty="0">
                  <a:solidFill>
                    <a:schemeClr val="tx1"/>
                  </a:solidFill>
                </a:rPr>
                <a:t>に格納 ・・・・・・　</a:t>
              </a:r>
            </a:p>
          </p:txBody>
        </p:sp>
      </p:grpSp>
      <p:sp>
        <p:nvSpPr>
          <p:cNvPr id="12" name="テキスト プレースホルダ 10"/>
          <p:cNvSpPr txBox="1">
            <a:spLocks/>
          </p:cNvSpPr>
          <p:nvPr/>
        </p:nvSpPr>
        <p:spPr bwMode="gray">
          <a:xfrm>
            <a:off x="702835" y="1608948"/>
            <a:ext cx="7058477"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algn="just" fontAlgn="auto">
              <a:spcAft>
                <a:spcPts val="0"/>
              </a:spcAft>
            </a:pPr>
            <a:r>
              <a:rPr lang="ja-JP" altLang="en-US" sz="1100" kern="0" dirty="0">
                <a:solidFill>
                  <a:prstClr val="black"/>
                </a:solidFill>
                <a:latin typeface="Arial"/>
              </a:rPr>
              <a:t>予約完了後、</a:t>
            </a:r>
            <a:r>
              <a:rPr lang="ja-JP" altLang="en-US" sz="1100" kern="0" dirty="0">
                <a:solidFill>
                  <a:schemeClr val="accent1"/>
                </a:solidFill>
                <a:latin typeface="Arial"/>
              </a:rPr>
              <a:t>人事</a:t>
            </a:r>
            <a:r>
              <a:rPr lang="en-US" altLang="ja-JP" sz="1100" kern="0" dirty="0">
                <a:solidFill>
                  <a:schemeClr val="accent1"/>
                </a:solidFill>
                <a:latin typeface="Arial"/>
              </a:rPr>
              <a:t>/</a:t>
            </a:r>
            <a:r>
              <a:rPr lang="ja-JP" altLang="en-US" sz="1100" kern="0" dirty="0">
                <a:solidFill>
                  <a:schemeClr val="accent1"/>
                </a:solidFill>
                <a:latin typeface="Arial"/>
              </a:rPr>
              <a:t>上長</a:t>
            </a:r>
            <a:r>
              <a:rPr lang="ja-JP" altLang="en-US" sz="1100" kern="0" dirty="0">
                <a:solidFill>
                  <a:prstClr val="black"/>
                </a:solidFill>
                <a:latin typeface="Arial"/>
              </a:rPr>
              <a:t>から予約票を受領します。予約票の内容を確認してください。</a:t>
            </a:r>
          </a:p>
        </p:txBody>
      </p:sp>
      <p:sp>
        <p:nvSpPr>
          <p:cNvPr id="13" name="正方形/長方形 12"/>
          <p:cNvSpPr/>
          <p:nvPr/>
        </p:nvSpPr>
        <p:spPr>
          <a:xfrm>
            <a:off x="346584"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sp>
        <p:nvSpPr>
          <p:cNvPr id="14" name="正方形/長方形 13"/>
          <p:cNvSpPr/>
          <p:nvPr/>
        </p:nvSpPr>
        <p:spPr>
          <a:xfrm>
            <a:off x="6713407" y="1317441"/>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貴社での予約票の受領方法を</a:t>
            </a:r>
            <a:endParaRPr kumimoji="1" lang="en-US" altLang="ja-JP" sz="1400" dirty="0">
              <a:solidFill>
                <a:schemeClr val="tx1"/>
              </a:solidFill>
            </a:endParaRPr>
          </a:p>
          <a:p>
            <a:pPr algn="ctr"/>
            <a:r>
              <a:rPr kumimoji="1" lang="ja-JP" altLang="en-US" sz="1400" dirty="0">
                <a:solidFill>
                  <a:schemeClr val="tx1"/>
                </a:solidFill>
              </a:rPr>
              <a:t>掲載してください</a:t>
            </a:r>
          </a:p>
        </p:txBody>
      </p:sp>
      <p:graphicFrame>
        <p:nvGraphicFramePr>
          <p:cNvPr id="15" name="表 14"/>
          <p:cNvGraphicFramePr>
            <a:graphicFrameLocks noGrp="1"/>
          </p:cNvGraphicFramePr>
          <p:nvPr>
            <p:extLst>
              <p:ext uri="{D42A27DB-BD31-4B8C-83A1-F6EECF244321}">
                <p14:modId xmlns:p14="http://schemas.microsoft.com/office/powerpoint/2010/main" val="1703731953"/>
              </p:ext>
            </p:extLst>
          </p:nvPr>
        </p:nvGraphicFramePr>
        <p:xfrm>
          <a:off x="415925" y="4678794"/>
          <a:ext cx="9073075" cy="629920"/>
        </p:xfrm>
        <a:graphic>
          <a:graphicData uri="http://schemas.openxmlformats.org/drawingml/2006/table">
            <a:tbl>
              <a:tblPr firstRow="1" bandRow="1">
                <a:tableStyleId>{5C22544A-7EE6-4342-B048-85BDC9FD1C3A}</a:tableStyleId>
              </a:tblPr>
              <a:tblGrid>
                <a:gridCol w="433732">
                  <a:extLst>
                    <a:ext uri="{9D8B030D-6E8A-4147-A177-3AD203B41FA5}">
                      <a16:colId xmlns:a16="http://schemas.microsoft.com/office/drawing/2014/main" val="20000"/>
                    </a:ext>
                  </a:extLst>
                </a:gridCol>
                <a:gridCol w="8639343">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kumimoji="1" lang="ja-JP" altLang="en-US" sz="1100" b="0" dirty="0">
                          <a:solidFill>
                            <a:schemeClr val="bg1"/>
                          </a:solidFill>
                        </a:rPr>
                        <a:t>補足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rPr>
                        <a:t>研修会場にお越しの際は</a:t>
                      </a:r>
                      <a:r>
                        <a:rPr kumimoji="1" lang="en-US" altLang="ja-JP" sz="1100" b="0" dirty="0">
                          <a:solidFill>
                            <a:schemeClr val="tx1"/>
                          </a:solidFill>
                        </a:rPr>
                        <a:t>QR</a:t>
                      </a:r>
                      <a:r>
                        <a:rPr kumimoji="1" lang="ja-JP" altLang="en-US" sz="1100" b="0" dirty="0">
                          <a:solidFill>
                            <a:schemeClr val="tx1"/>
                          </a:solidFill>
                        </a:rPr>
                        <a:t>コード予約票を持参してください。</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38308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学習管理システムのマイページ上で受講者自身が行ってください（</a:t>
            </a:r>
            <a:r>
              <a:rPr lang="en-US" altLang="ja-JP" dirty="0"/>
              <a:t>1/2</a:t>
            </a:r>
            <a:r>
              <a:rPr lang="ja-JP" altLang="en-US" dirty="0"/>
              <a:t>）</a:t>
            </a:r>
            <a:endParaRPr lang="en-US" altLang="ja-JP" dirty="0"/>
          </a:p>
          <a:p>
            <a:endParaRPr kumimoji="1" lang="ja-JP" altLang="en-US" dirty="0"/>
          </a:p>
        </p:txBody>
      </p:sp>
      <p:sp>
        <p:nvSpPr>
          <p:cNvPr id="4" name="タイトル 3"/>
          <p:cNvSpPr>
            <a:spLocks noGrp="1"/>
          </p:cNvSpPr>
          <p:nvPr>
            <p:ph type="title"/>
          </p:nvPr>
        </p:nvSpPr>
        <p:spPr/>
        <p:txBody>
          <a:bodyPr/>
          <a:lstStyle/>
          <a:p>
            <a:r>
              <a:rPr lang="ja-JP" altLang="en-US" dirty="0"/>
              <a:t>研修日程の変更</a:t>
            </a:r>
            <a:endParaRPr kumimoji="1" lang="ja-JP" altLang="en-US" dirty="0"/>
          </a:p>
        </p:txBody>
      </p:sp>
      <p:sp>
        <p:nvSpPr>
          <p:cNvPr id="5" name="正方形/長方形 4"/>
          <p:cNvSpPr/>
          <p:nvPr/>
        </p:nvSpPr>
        <p:spPr>
          <a:xfrm>
            <a:off x="0" y="-8548"/>
            <a:ext cx="9489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パターン（１）受講者自身が研修の予約・日程変更・キャンセルを行う</a:t>
            </a:r>
            <a:endParaRPr kumimoji="1" lang="en-US" altLang="ja-JP" sz="2400" dirty="0">
              <a:solidFill>
                <a:schemeClr val="tx1"/>
              </a:solidFill>
            </a:endParaRPr>
          </a:p>
        </p:txBody>
      </p:sp>
      <p:sp>
        <p:nvSpPr>
          <p:cNvPr id="14" name="テキスト プレースホルダ 10"/>
          <p:cNvSpPr txBox="1">
            <a:spLocks/>
          </p:cNvSpPr>
          <p:nvPr/>
        </p:nvSpPr>
        <p:spPr bwMode="gray">
          <a:xfrm>
            <a:off x="675474" y="1608948"/>
            <a:ext cx="3422508"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マイページから、日程変更したい研修名の右にある</a:t>
            </a:r>
            <a:br>
              <a:rPr lang="en-US" altLang="ja-JP" sz="1100" dirty="0"/>
            </a:br>
            <a:r>
              <a:rPr lang="ja-JP" altLang="ja-JP" sz="1100" dirty="0"/>
              <a:t>［メニュー］内の［日程変更］をクリックします。</a:t>
            </a:r>
          </a:p>
        </p:txBody>
      </p:sp>
      <p:sp>
        <p:nvSpPr>
          <p:cNvPr id="15" name="正方形/長方形 14"/>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sp>
        <p:nvSpPr>
          <p:cNvPr id="16" name="テキスト プレースホルダ 10"/>
          <p:cNvSpPr txBox="1">
            <a:spLocks/>
          </p:cNvSpPr>
          <p:nvPr/>
        </p:nvSpPr>
        <p:spPr bwMode="gray">
          <a:xfrm>
            <a:off x="5418924" y="1608948"/>
            <a:ext cx="4056204"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空き状況を確認し、変更したい日程の［日程変更をする］をクリックします。</a:t>
            </a:r>
          </a:p>
        </p:txBody>
      </p:sp>
      <p:sp>
        <p:nvSpPr>
          <p:cNvPr id="17" name="正方形/長方形 16"/>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a:t>
            </a:r>
            <a:endParaRPr kumimoji="1" lang="ja-JP" altLang="en-US" sz="2000" dirty="0">
              <a:solidFill>
                <a:schemeClr val="tx1"/>
              </a:solidFill>
            </a:endParaRPr>
          </a:p>
        </p:txBody>
      </p:sp>
      <p:grpSp>
        <p:nvGrpSpPr>
          <p:cNvPr id="31" name="グループ化 30"/>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32" name="山形 31"/>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33" name="山形 32"/>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84" name="図 8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474" y="2293200"/>
            <a:ext cx="3617595" cy="1717675"/>
          </a:xfrm>
          <a:prstGeom prst="rect">
            <a:avLst/>
          </a:prstGeom>
          <a:noFill/>
          <a:ln>
            <a:noFill/>
          </a:ln>
        </p:spPr>
      </p:pic>
      <p:graphicFrame>
        <p:nvGraphicFramePr>
          <p:cNvPr id="85" name="表 84"/>
          <p:cNvGraphicFramePr>
            <a:graphicFrameLocks noGrp="1"/>
          </p:cNvGraphicFramePr>
          <p:nvPr>
            <p:extLst>
              <p:ext uri="{D42A27DB-BD31-4B8C-83A1-F6EECF244321}">
                <p14:modId xmlns:p14="http://schemas.microsoft.com/office/powerpoint/2010/main" val="869998585"/>
              </p:ext>
            </p:extLst>
          </p:nvPr>
        </p:nvGraphicFramePr>
        <p:xfrm>
          <a:off x="417000" y="4382744"/>
          <a:ext cx="4356927" cy="8534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4148647">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kumimoji="1" lang="ja-JP" altLang="en-US" sz="1100" b="0" dirty="0">
                          <a:solidFill>
                            <a:schemeClr val="tx1"/>
                          </a:solidFill>
                        </a:rPr>
                        <a:t>注意</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rPr>
                        <a:t>研修の日程変更は、必ず以下の期限までに行ってください。</a:t>
                      </a:r>
                    </a:p>
                    <a:p>
                      <a:pPr marL="171450" indent="-171450">
                        <a:buFont typeface="Arial" panose="020B0604020202020204" pitchFamily="34" charset="0"/>
                        <a:buChar char="•"/>
                      </a:pPr>
                      <a:r>
                        <a:rPr kumimoji="1" lang="en-US" altLang="ja-JP" sz="1100" b="0" dirty="0">
                          <a:solidFill>
                            <a:schemeClr val="tx1"/>
                          </a:solidFill>
                        </a:rPr>
                        <a:t>Education Path</a:t>
                      </a:r>
                      <a:r>
                        <a:rPr kumimoji="1" lang="ja-JP" altLang="en-US" sz="1100" b="0" dirty="0">
                          <a:solidFill>
                            <a:schemeClr val="tx1"/>
                          </a:solidFill>
                        </a:rPr>
                        <a:t>：</a:t>
                      </a:r>
                      <a:r>
                        <a:rPr kumimoji="1" lang="en-US" altLang="ja-JP" sz="1100" b="0" dirty="0">
                          <a:solidFill>
                            <a:schemeClr val="tx1"/>
                          </a:solidFill>
                        </a:rPr>
                        <a:t>7</a:t>
                      </a:r>
                      <a:r>
                        <a:rPr kumimoji="1" lang="ja-JP" altLang="en-US" sz="1100" b="0" dirty="0">
                          <a:solidFill>
                            <a:schemeClr val="tx1"/>
                          </a:solidFill>
                        </a:rPr>
                        <a:t>日前まで </a:t>
                      </a:r>
                    </a:p>
                    <a:p>
                      <a:pPr marL="171450" indent="-171450">
                        <a:buFont typeface="Arial" panose="020B0604020202020204" pitchFamily="34" charset="0"/>
                        <a:buChar char="•"/>
                      </a:pPr>
                      <a:r>
                        <a:rPr kumimoji="1" lang="ja-JP" altLang="en-US" sz="1100" b="0" dirty="0">
                          <a:solidFill>
                            <a:schemeClr val="tx1"/>
                          </a:solidFill>
                        </a:rPr>
                        <a:t>そのほかのサービス：前日まで</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87" name="表 86"/>
          <p:cNvGraphicFramePr>
            <a:graphicFrameLocks noGrp="1"/>
          </p:cNvGraphicFramePr>
          <p:nvPr>
            <p:extLst>
              <p:ext uri="{D42A27DB-BD31-4B8C-83A1-F6EECF244321}">
                <p14:modId xmlns:p14="http://schemas.microsoft.com/office/powerpoint/2010/main" val="3116140356"/>
              </p:ext>
            </p:extLst>
          </p:nvPr>
        </p:nvGraphicFramePr>
        <p:xfrm>
          <a:off x="5127900" y="5609656"/>
          <a:ext cx="4356927" cy="6858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4148647">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kumimoji="1" lang="ja-JP" altLang="en-US" sz="1100" b="0" dirty="0">
                          <a:solidFill>
                            <a:schemeClr val="bg1"/>
                          </a:solidFill>
                        </a:rPr>
                        <a:t>補足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rPr>
                        <a:t>研修の日程変更を行うと、変更前の日程での予約は自動的に</a:t>
                      </a:r>
                      <a:br>
                        <a:rPr kumimoji="1" lang="en-US" altLang="ja-JP" sz="1100" b="0" dirty="0">
                          <a:solidFill>
                            <a:schemeClr val="tx1"/>
                          </a:solidFill>
                        </a:rPr>
                      </a:br>
                      <a:r>
                        <a:rPr kumimoji="1" lang="ja-JP" altLang="en-US" sz="1100" b="0" dirty="0">
                          <a:solidFill>
                            <a:schemeClr val="tx1"/>
                          </a:solidFill>
                        </a:rPr>
                        <a:t>キャンセルされます。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pic>
        <p:nvPicPr>
          <p:cNvPr id="6" name="図 5"/>
          <p:cNvPicPr>
            <a:picLocks noChangeAspect="1"/>
          </p:cNvPicPr>
          <p:nvPr/>
        </p:nvPicPr>
        <p:blipFill>
          <a:blip r:embed="rId3"/>
          <a:stretch>
            <a:fillRect/>
          </a:stretch>
        </p:blipFill>
        <p:spPr>
          <a:xfrm>
            <a:off x="5422535" y="2293200"/>
            <a:ext cx="3767655" cy="3218967"/>
          </a:xfrm>
          <a:prstGeom prst="rect">
            <a:avLst/>
          </a:prstGeom>
        </p:spPr>
      </p:pic>
    </p:spTree>
    <p:extLst>
      <p:ext uri="{BB962C8B-B14F-4D97-AF65-F5344CB8AC3E}">
        <p14:creationId xmlns:p14="http://schemas.microsoft.com/office/powerpoint/2010/main" val="1711527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学習管理システムのマイページ上で受講者自身が行ってください（</a:t>
            </a:r>
            <a:r>
              <a:rPr lang="en-US" altLang="ja-JP" dirty="0"/>
              <a:t>2/2</a:t>
            </a:r>
            <a:r>
              <a:rPr lang="ja-JP" altLang="en-US" dirty="0"/>
              <a:t>）</a:t>
            </a:r>
            <a:endParaRPr lang="en-US" altLang="ja-JP" dirty="0"/>
          </a:p>
          <a:p>
            <a:endParaRPr kumimoji="1" lang="ja-JP" altLang="en-US" dirty="0"/>
          </a:p>
        </p:txBody>
      </p:sp>
      <p:sp>
        <p:nvSpPr>
          <p:cNvPr id="4" name="タイトル 3"/>
          <p:cNvSpPr>
            <a:spLocks noGrp="1"/>
          </p:cNvSpPr>
          <p:nvPr>
            <p:ph type="title"/>
          </p:nvPr>
        </p:nvSpPr>
        <p:spPr/>
        <p:txBody>
          <a:bodyPr/>
          <a:lstStyle/>
          <a:p>
            <a:r>
              <a:rPr lang="ja-JP" altLang="en-US" dirty="0"/>
              <a:t>研修日程の変更</a:t>
            </a:r>
            <a:endParaRPr kumimoji="1" lang="ja-JP" altLang="en-US" dirty="0"/>
          </a:p>
        </p:txBody>
      </p:sp>
      <p:sp>
        <p:nvSpPr>
          <p:cNvPr id="5" name="正方形/長方形 4"/>
          <p:cNvSpPr/>
          <p:nvPr/>
        </p:nvSpPr>
        <p:spPr>
          <a:xfrm>
            <a:off x="0" y="-8548"/>
            <a:ext cx="9489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パターン（１）受講者自身が研修の予約・日程変更・キャンセルを行う</a:t>
            </a:r>
            <a:endParaRPr kumimoji="1" lang="en-US" altLang="ja-JP" sz="2400" dirty="0">
              <a:solidFill>
                <a:schemeClr val="tx1"/>
              </a:solidFill>
            </a:endParaRPr>
          </a:p>
        </p:txBody>
      </p:sp>
      <p:sp>
        <p:nvSpPr>
          <p:cNvPr id="65" name="テキスト プレースホルダ 10"/>
          <p:cNvSpPr txBox="1">
            <a:spLocks/>
          </p:cNvSpPr>
          <p:nvPr/>
        </p:nvSpPr>
        <p:spPr bwMode="gray">
          <a:xfrm>
            <a:off x="675473" y="1608948"/>
            <a:ext cx="3904993"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変更後の日程を確認し、［日程変更を確定する］をクリックします。</a:t>
            </a:r>
          </a:p>
        </p:txBody>
      </p:sp>
      <p:sp>
        <p:nvSpPr>
          <p:cNvPr id="66" name="正方形/長方形 65"/>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3.</a:t>
            </a:r>
            <a:endParaRPr kumimoji="1" lang="ja-JP" altLang="en-US" sz="2000" dirty="0">
              <a:solidFill>
                <a:schemeClr val="tx1"/>
              </a:solidFill>
            </a:endParaRPr>
          </a:p>
        </p:txBody>
      </p:sp>
      <p:sp>
        <p:nvSpPr>
          <p:cNvPr id="67" name="テキスト プレースホルダ 10"/>
          <p:cNvSpPr txBox="1">
            <a:spLocks/>
          </p:cNvSpPr>
          <p:nvPr/>
        </p:nvSpPr>
        <p:spPr bwMode="gray">
          <a:xfrm>
            <a:off x="5418924" y="1608948"/>
            <a:ext cx="3422508"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日程変更が完了したことを確認します。</a:t>
            </a:r>
          </a:p>
        </p:txBody>
      </p:sp>
      <p:sp>
        <p:nvSpPr>
          <p:cNvPr id="68" name="正方形/長方形 67"/>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4.</a:t>
            </a:r>
            <a:endParaRPr kumimoji="1" lang="ja-JP" altLang="en-US" sz="2000" dirty="0">
              <a:solidFill>
                <a:schemeClr val="tx1"/>
              </a:solidFill>
            </a:endParaRPr>
          </a:p>
        </p:txBody>
      </p:sp>
      <p:grpSp>
        <p:nvGrpSpPr>
          <p:cNvPr id="69" name="グループ化 68"/>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70" name="山形 69"/>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71" name="山形 70"/>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92" name="図 9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877" y="2293200"/>
            <a:ext cx="3890645" cy="2329180"/>
          </a:xfrm>
          <a:prstGeom prst="rect">
            <a:avLst/>
          </a:prstGeom>
          <a:noFill/>
          <a:ln>
            <a:noFill/>
          </a:ln>
        </p:spPr>
      </p:pic>
      <p:pic>
        <p:nvPicPr>
          <p:cNvPr id="93" name="図 9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924" y="2293200"/>
            <a:ext cx="3804285" cy="1612900"/>
          </a:xfrm>
          <a:prstGeom prst="rect">
            <a:avLst/>
          </a:prstGeom>
          <a:noFill/>
          <a:ln>
            <a:noFill/>
          </a:ln>
        </p:spPr>
      </p:pic>
      <p:graphicFrame>
        <p:nvGraphicFramePr>
          <p:cNvPr id="94" name="表 93"/>
          <p:cNvGraphicFramePr>
            <a:graphicFrameLocks noGrp="1"/>
          </p:cNvGraphicFramePr>
          <p:nvPr>
            <p:extLst>
              <p:ext uri="{D42A27DB-BD31-4B8C-83A1-F6EECF244321}">
                <p14:modId xmlns:p14="http://schemas.microsoft.com/office/powerpoint/2010/main" val="1004907328"/>
              </p:ext>
            </p:extLst>
          </p:nvPr>
        </p:nvGraphicFramePr>
        <p:xfrm>
          <a:off x="5127900" y="4463763"/>
          <a:ext cx="4356927" cy="102108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4148647">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kumimoji="1" lang="ja-JP" altLang="en-US" sz="1100" b="0" dirty="0">
                          <a:solidFill>
                            <a:schemeClr val="bg1"/>
                          </a:solidFill>
                        </a:rPr>
                        <a:t>補足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rPr>
                        <a:t>日程変更完了後、学習管理システムに登録されたメールアドレス宛に新しい日程の予約票が送信されます。</a:t>
                      </a:r>
                    </a:p>
                    <a:p>
                      <a:r>
                        <a:rPr kumimoji="1" lang="ja-JP" altLang="en-US" sz="1100" b="0" dirty="0">
                          <a:solidFill>
                            <a:schemeClr val="tx1"/>
                          </a:solidFill>
                        </a:rPr>
                        <a:t>研修会場にお越しの際には</a:t>
                      </a:r>
                      <a:r>
                        <a:rPr kumimoji="1" lang="en-US" altLang="ja-JP" sz="1100" b="0" dirty="0">
                          <a:solidFill>
                            <a:schemeClr val="tx1"/>
                          </a:solidFill>
                        </a:rPr>
                        <a:t>QR</a:t>
                      </a:r>
                      <a:r>
                        <a:rPr kumimoji="1" lang="ja-JP" altLang="en-US" sz="1100" b="0" dirty="0">
                          <a:solidFill>
                            <a:schemeClr val="tx1"/>
                          </a:solidFill>
                        </a:rPr>
                        <a:t>コード予約票を持参してく</a:t>
                      </a:r>
                      <a:r>
                        <a:rPr kumimoji="1" lang="ja-JP" altLang="en-US" sz="1100" b="0" dirty="0" err="1">
                          <a:solidFill>
                            <a:schemeClr val="tx1"/>
                          </a:solidFill>
                        </a:rPr>
                        <a:t>だ</a:t>
                      </a:r>
                      <a:br>
                        <a:rPr kumimoji="1" lang="en-US" altLang="ja-JP" sz="1100" b="0" dirty="0">
                          <a:solidFill>
                            <a:schemeClr val="tx1"/>
                          </a:solidFill>
                        </a:rPr>
                      </a:br>
                      <a:r>
                        <a:rPr kumimoji="1" lang="ja-JP" altLang="en-US" sz="1100" b="0" dirty="0">
                          <a:solidFill>
                            <a:schemeClr val="tx1"/>
                          </a:solidFill>
                        </a:rPr>
                        <a:t>さい。</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15" name="正方形/長方形 14"/>
          <p:cNvSpPr/>
          <p:nvPr/>
        </p:nvSpPr>
        <p:spPr bwMode="gray">
          <a:xfrm>
            <a:off x="6438034" y="3298116"/>
            <a:ext cx="372979" cy="125426"/>
          </a:xfrm>
          <a:prstGeom prst="rect">
            <a:avLst/>
          </a:prstGeom>
          <a:solidFill>
            <a:schemeClr val="bg1"/>
          </a:solidFill>
          <a:ln w="28575" cap="rnd" algn="ctr">
            <a:noFill/>
            <a:round/>
            <a:headEnd/>
            <a:tailEnd/>
          </a:ln>
        </p:spPr>
        <p:txBody>
          <a:bodyPr wrap="square" lIns="36000" tIns="36000" rIns="36000" bIns="36000" rtlCol="0" anchor="ctr"/>
          <a:lstStyle/>
          <a:p>
            <a:pPr algn="ctr">
              <a:buFont typeface="Wingdings 2" pitchFamily="18" charset="2"/>
              <a:buNone/>
            </a:pPr>
            <a:endParaRPr kumimoji="1" lang="ja-JP" altLang="en-US" sz="450" b="1" dirty="0">
              <a:solidFill>
                <a:srgbClr val="656A68"/>
              </a:solidFill>
              <a:latin typeface="メイリオ" panose="020B0604030504040204" pitchFamily="50" charset="-128"/>
              <a:ea typeface="メイリオ" panose="020B0604030504040204" pitchFamily="50" charset="-128"/>
            </a:endParaRPr>
          </a:p>
        </p:txBody>
      </p:sp>
      <p:sp>
        <p:nvSpPr>
          <p:cNvPr id="16" name="正方形/長方形 15"/>
          <p:cNvSpPr/>
          <p:nvPr/>
        </p:nvSpPr>
        <p:spPr bwMode="gray">
          <a:xfrm>
            <a:off x="6040411" y="3271730"/>
            <a:ext cx="1367554" cy="283222"/>
          </a:xfrm>
          <a:prstGeom prst="rect">
            <a:avLst/>
          </a:prstGeom>
          <a:noFill/>
          <a:ln w="28575" cap="rnd" algn="ctr">
            <a:noFill/>
            <a:round/>
            <a:headEnd/>
            <a:tailEnd/>
          </a:ln>
        </p:spPr>
        <p:txBody>
          <a:bodyPr wrap="square" lIns="36000" tIns="36000" rIns="36000" bIns="36000" rtlCol="0" anchor="ctr"/>
          <a:lstStyle/>
          <a:p>
            <a:pPr algn="ctr">
              <a:buFont typeface="Wingdings 2" pitchFamily="18" charset="2"/>
              <a:buNone/>
            </a:pPr>
            <a:r>
              <a:rPr kumimoji="1" lang="ja-JP" altLang="en-US" sz="430" b="1" dirty="0">
                <a:solidFill>
                  <a:srgbClr val="656A68"/>
                </a:solidFill>
                <a:latin typeface="メイリオ" panose="020B0604030504040204" pitchFamily="50" charset="-128"/>
                <a:ea typeface="メイリオ" panose="020B0604030504040204" pitchFamily="50" charset="-128"/>
              </a:rPr>
              <a:t>予約票</a:t>
            </a:r>
          </a:p>
        </p:txBody>
      </p:sp>
      <p:sp>
        <p:nvSpPr>
          <p:cNvPr id="2" name="正方形/長方形 1"/>
          <p:cNvSpPr/>
          <p:nvPr/>
        </p:nvSpPr>
        <p:spPr bwMode="gray">
          <a:xfrm>
            <a:off x="1046747" y="3946205"/>
            <a:ext cx="673769" cy="80363"/>
          </a:xfrm>
          <a:prstGeom prst="rect">
            <a:avLst/>
          </a:prstGeom>
          <a:solidFill>
            <a:srgbClr val="FFFFFF"/>
          </a:solidFill>
          <a:ln w="28575" cap="rnd" algn="ctr">
            <a:noFill/>
            <a:round/>
            <a:headEnd/>
            <a:tailEnd/>
          </a:ln>
        </p:spPr>
        <p:txBody>
          <a:bodyPr wrap="square" lIns="36000" tIns="36000" rIns="36000" bIns="36000" rtlCol="0" anchor="ctr"/>
          <a:lstStyle/>
          <a:p>
            <a:pPr algn="ctr">
              <a:buFont typeface="Wingdings 2" pitchFamily="18" charset="2"/>
              <a:buNone/>
            </a:pPr>
            <a:endParaRPr kumimoji="1" lang="ja-JP" altLang="en-US" sz="1600" dirty="0"/>
          </a:p>
        </p:txBody>
      </p:sp>
    </p:spTree>
    <p:extLst>
      <p:ext uri="{BB962C8B-B14F-4D97-AF65-F5344CB8AC3E}">
        <p14:creationId xmlns:p14="http://schemas.microsoft.com/office/powerpoint/2010/main" val="2995570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予約した研修の日程変更は、</a:t>
            </a:r>
            <a:r>
              <a:rPr lang="ja-JP" altLang="en-US" dirty="0">
                <a:solidFill>
                  <a:schemeClr val="accent1"/>
                </a:solidFill>
              </a:rPr>
              <a:t>人事</a:t>
            </a:r>
            <a:r>
              <a:rPr lang="en-US" altLang="ja-JP" dirty="0">
                <a:solidFill>
                  <a:schemeClr val="accent1"/>
                </a:solidFill>
              </a:rPr>
              <a:t>/</a:t>
            </a:r>
            <a:r>
              <a:rPr lang="ja-JP" altLang="en-US" dirty="0">
                <a:solidFill>
                  <a:schemeClr val="accent1"/>
                </a:solidFill>
              </a:rPr>
              <a:t>上長</a:t>
            </a:r>
            <a:r>
              <a:rPr lang="ja-JP" altLang="en-US" dirty="0"/>
              <a:t>に依頼をしてください</a:t>
            </a:r>
          </a:p>
        </p:txBody>
      </p:sp>
      <p:sp>
        <p:nvSpPr>
          <p:cNvPr id="4" name="タイトル 3"/>
          <p:cNvSpPr>
            <a:spLocks noGrp="1"/>
          </p:cNvSpPr>
          <p:nvPr>
            <p:ph type="title"/>
          </p:nvPr>
        </p:nvSpPr>
        <p:spPr/>
        <p:txBody>
          <a:bodyPr/>
          <a:lstStyle/>
          <a:p>
            <a:r>
              <a:rPr lang="ja-JP" altLang="en-US" dirty="0"/>
              <a:t>研修日程の変更</a:t>
            </a:r>
            <a:endParaRPr kumimoji="1" lang="ja-JP" altLang="en-US" dirty="0"/>
          </a:p>
        </p:txBody>
      </p:sp>
      <p:sp>
        <p:nvSpPr>
          <p:cNvPr id="5" name="正方形/長方形 4"/>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パターン（２）受講者から人事</a:t>
            </a:r>
            <a:r>
              <a:rPr kumimoji="1" lang="en-US" altLang="ja-JP" sz="2400" dirty="0">
                <a:solidFill>
                  <a:schemeClr val="tx1"/>
                </a:solidFill>
              </a:rPr>
              <a:t>/</a:t>
            </a:r>
            <a:r>
              <a:rPr kumimoji="1" lang="ja-JP" altLang="en-US" sz="2400" dirty="0">
                <a:solidFill>
                  <a:schemeClr val="tx1"/>
                </a:solidFill>
              </a:rPr>
              <a:t>上長に依頼して、研修の予約等を行う</a:t>
            </a:r>
            <a:endParaRPr kumimoji="1" lang="en-US" altLang="ja-JP" sz="2400" dirty="0">
              <a:solidFill>
                <a:schemeClr val="tx1"/>
              </a:solidFill>
            </a:endParaRPr>
          </a:p>
        </p:txBody>
      </p:sp>
      <p:sp>
        <p:nvSpPr>
          <p:cNvPr id="7" name="角丸四角形 6"/>
          <p:cNvSpPr/>
          <p:nvPr/>
        </p:nvSpPr>
        <p:spPr>
          <a:xfrm>
            <a:off x="841374" y="2017936"/>
            <a:ext cx="8648130" cy="924620"/>
          </a:xfrm>
          <a:prstGeom prst="roundRect">
            <a:avLst>
              <a:gd name="adj" fmla="val 10479"/>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a:lnSpc>
                <a:spcPct val="150000"/>
              </a:lnSpc>
            </a:pPr>
            <a:r>
              <a:rPr kumimoji="1" lang="ja-JP" altLang="en-US" sz="1200" b="1" dirty="0">
                <a:solidFill>
                  <a:schemeClr val="accent1"/>
                </a:solidFill>
              </a:rPr>
              <a:t>●●●●</a:t>
            </a:r>
            <a:r>
              <a:rPr kumimoji="1" lang="ja-JP" altLang="en-US" sz="1200" b="1" dirty="0">
                <a:solidFill>
                  <a:schemeClr val="tx1"/>
                </a:solidFill>
              </a:rPr>
              <a:t>の格納場所</a:t>
            </a:r>
            <a:br>
              <a:rPr kumimoji="1" lang="en-US" altLang="ja-JP" sz="1200" dirty="0">
                <a:solidFill>
                  <a:schemeClr val="accent1"/>
                </a:solidFill>
              </a:rPr>
            </a:br>
            <a:r>
              <a:rPr kumimoji="1" lang="en-US" altLang="ja-JP" sz="1200" dirty="0">
                <a:solidFill>
                  <a:schemeClr val="accent1"/>
                </a:solidFill>
              </a:rPr>
              <a:t>●●●●●●●●●●●●●●●●●●●●●●●●●●●●●●●●</a:t>
            </a:r>
            <a:r>
              <a:rPr kumimoji="1" lang="ja-JP" altLang="en-US" sz="1200" dirty="0">
                <a:solidFill>
                  <a:schemeClr val="tx1"/>
                </a:solidFill>
              </a:rPr>
              <a:t>（格納先をご記載ください）</a:t>
            </a:r>
            <a:endParaRPr kumimoji="1" lang="en-US" altLang="ja-JP" sz="1200" dirty="0">
              <a:solidFill>
                <a:schemeClr val="tx1"/>
              </a:solidFill>
            </a:endParaRPr>
          </a:p>
        </p:txBody>
      </p:sp>
      <p:sp>
        <p:nvSpPr>
          <p:cNvPr id="8" name="テキスト プレースホルダ 10"/>
          <p:cNvSpPr txBox="1">
            <a:spLocks/>
          </p:cNvSpPr>
          <p:nvPr/>
        </p:nvSpPr>
        <p:spPr bwMode="gray">
          <a:xfrm>
            <a:off x="774842" y="1608948"/>
            <a:ext cx="7058477"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algn="just" fontAlgn="auto">
              <a:spcAft>
                <a:spcPts val="0"/>
              </a:spcAft>
            </a:pPr>
            <a:r>
              <a:rPr lang="ja-JP" altLang="en-US" sz="1100" kern="0" dirty="0">
                <a:solidFill>
                  <a:prstClr val="black"/>
                </a:solidFill>
                <a:latin typeface="Arial"/>
              </a:rPr>
              <a:t>研修名と変更後の日程を</a:t>
            </a:r>
            <a:r>
              <a:rPr lang="ja-JP" altLang="en-US" sz="1100" kern="0" dirty="0">
                <a:solidFill>
                  <a:schemeClr val="accent1"/>
                </a:solidFill>
                <a:latin typeface="Arial"/>
              </a:rPr>
              <a:t>●●●</a:t>
            </a:r>
            <a:r>
              <a:rPr lang="ja-JP" altLang="en-US" sz="1100" kern="0" dirty="0">
                <a:solidFill>
                  <a:prstClr val="black"/>
                </a:solidFill>
                <a:latin typeface="Arial"/>
              </a:rPr>
              <a:t>に記載し、</a:t>
            </a:r>
            <a:r>
              <a:rPr lang="ja-JP" altLang="en-US" sz="1100" kern="0" dirty="0">
                <a:solidFill>
                  <a:schemeClr val="accent1"/>
                </a:solidFill>
                <a:latin typeface="Arial"/>
              </a:rPr>
              <a:t>人事</a:t>
            </a:r>
            <a:r>
              <a:rPr lang="en-US" altLang="ja-JP" sz="1100" kern="0" dirty="0">
                <a:solidFill>
                  <a:schemeClr val="accent1"/>
                </a:solidFill>
                <a:latin typeface="Arial"/>
              </a:rPr>
              <a:t>/</a:t>
            </a:r>
            <a:r>
              <a:rPr lang="ja-JP" altLang="en-US" sz="1100" kern="0" dirty="0">
                <a:solidFill>
                  <a:schemeClr val="accent1"/>
                </a:solidFill>
                <a:latin typeface="Arial"/>
              </a:rPr>
              <a:t>上長</a:t>
            </a:r>
            <a:r>
              <a:rPr lang="ja-JP" altLang="en-US" sz="1100" kern="0" dirty="0">
                <a:solidFill>
                  <a:prstClr val="black"/>
                </a:solidFill>
                <a:latin typeface="Arial"/>
              </a:rPr>
              <a:t>に日程変更の依頼をします。</a:t>
            </a:r>
          </a:p>
        </p:txBody>
      </p:sp>
      <p:sp>
        <p:nvSpPr>
          <p:cNvPr id="9" name="正方形/長方形 8"/>
          <p:cNvSpPr/>
          <p:nvPr/>
        </p:nvSpPr>
        <p:spPr>
          <a:xfrm>
            <a:off x="418591"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grpSp>
        <p:nvGrpSpPr>
          <p:cNvPr id="10" name="グループ化 9"/>
          <p:cNvGrpSpPr>
            <a:grpSpLocks noChangeAspect="1"/>
          </p:cNvGrpSpPr>
          <p:nvPr/>
        </p:nvGrpSpPr>
        <p:grpSpPr>
          <a:xfrm rot="5400000">
            <a:off x="411409" y="3160928"/>
            <a:ext cx="424891" cy="384972"/>
            <a:chOff x="1909409" y="4184033"/>
            <a:chExt cx="496770" cy="1069625"/>
          </a:xfrm>
          <a:solidFill>
            <a:srgbClr val="DCDCDC"/>
          </a:solidFill>
        </p:grpSpPr>
        <p:sp>
          <p:nvSpPr>
            <p:cNvPr id="11" name="山形 10"/>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12" name="山形 11"/>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sp>
        <p:nvSpPr>
          <p:cNvPr id="13" name="テキスト プレースホルダ 10"/>
          <p:cNvSpPr txBox="1">
            <a:spLocks/>
          </p:cNvSpPr>
          <p:nvPr/>
        </p:nvSpPr>
        <p:spPr bwMode="gray">
          <a:xfrm>
            <a:off x="774842" y="3967725"/>
            <a:ext cx="7058477"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algn="just" fontAlgn="auto">
              <a:spcAft>
                <a:spcPts val="0"/>
              </a:spcAft>
            </a:pPr>
            <a:r>
              <a:rPr lang="ja-JP" altLang="ja-JP" sz="1100" dirty="0"/>
              <a:t>日程変更完了後、</a:t>
            </a:r>
            <a:r>
              <a:rPr lang="ja-JP" altLang="en-US" sz="1100" dirty="0"/>
              <a:t>学習管理システムに</a:t>
            </a:r>
            <a:r>
              <a:rPr lang="ja-JP" altLang="ja-JP" sz="1100" dirty="0"/>
              <a:t>登録されたメールアドレス宛に新しい日程の</a:t>
            </a:r>
            <a:r>
              <a:rPr lang="ja-JP" altLang="en-US" sz="1100" dirty="0"/>
              <a:t>予約票</a:t>
            </a:r>
            <a:r>
              <a:rPr lang="ja-JP" altLang="ja-JP" sz="1100" dirty="0"/>
              <a:t>が送信されます。</a:t>
            </a:r>
            <a:endParaRPr lang="en-US" altLang="ja-JP" sz="1100" kern="0" dirty="0">
              <a:solidFill>
                <a:prstClr val="black"/>
              </a:solidFill>
              <a:latin typeface="Arial"/>
            </a:endParaRPr>
          </a:p>
          <a:p>
            <a:pPr algn="just" fontAlgn="auto">
              <a:spcAft>
                <a:spcPts val="0"/>
              </a:spcAft>
            </a:pPr>
            <a:r>
              <a:rPr lang="ja-JP" altLang="en-US" sz="1100" dirty="0"/>
              <a:t>研修会場にお越しの際には</a:t>
            </a:r>
            <a:r>
              <a:rPr lang="en-US" altLang="ja-JP" sz="1100" dirty="0"/>
              <a:t>QR</a:t>
            </a:r>
            <a:r>
              <a:rPr lang="ja-JP" altLang="en-US" sz="1100" dirty="0"/>
              <a:t>コード予約票を持参してください。</a:t>
            </a:r>
          </a:p>
        </p:txBody>
      </p:sp>
      <p:sp>
        <p:nvSpPr>
          <p:cNvPr id="14" name="正方形/長方形 13"/>
          <p:cNvSpPr/>
          <p:nvPr/>
        </p:nvSpPr>
        <p:spPr>
          <a:xfrm>
            <a:off x="418591" y="3917432"/>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a:t>
            </a:r>
            <a:endParaRPr kumimoji="1" lang="ja-JP" altLang="en-US" sz="2000" dirty="0">
              <a:solidFill>
                <a:schemeClr val="tx1"/>
              </a:solidFill>
            </a:endParaRPr>
          </a:p>
        </p:txBody>
      </p:sp>
      <p:sp>
        <p:nvSpPr>
          <p:cNvPr id="15" name="正方形/長方形 14"/>
          <p:cNvSpPr/>
          <p:nvPr/>
        </p:nvSpPr>
        <p:spPr>
          <a:xfrm>
            <a:off x="6747156" y="1330697"/>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貴社での日程変更の依頼方法を</a:t>
            </a:r>
            <a:endParaRPr kumimoji="1" lang="en-US" altLang="ja-JP" sz="1400" dirty="0">
              <a:solidFill>
                <a:schemeClr val="tx1"/>
              </a:solidFill>
            </a:endParaRPr>
          </a:p>
          <a:p>
            <a:pPr algn="ctr"/>
            <a:r>
              <a:rPr kumimoji="1" lang="ja-JP" altLang="en-US" sz="1400" dirty="0">
                <a:solidFill>
                  <a:schemeClr val="tx1"/>
                </a:solidFill>
              </a:rPr>
              <a:t>掲載してください</a:t>
            </a:r>
          </a:p>
        </p:txBody>
      </p:sp>
    </p:spTree>
    <p:extLst>
      <p:ext uri="{BB962C8B-B14F-4D97-AF65-F5344CB8AC3E}">
        <p14:creationId xmlns:p14="http://schemas.microsoft.com/office/powerpoint/2010/main" val="3488492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学習管理システムのマイページ上で受講者自身が行ってください （</a:t>
            </a:r>
            <a:r>
              <a:rPr lang="en-US" altLang="ja-JP" dirty="0"/>
              <a:t>1/2</a:t>
            </a:r>
            <a:r>
              <a:rPr lang="ja-JP" altLang="en-US" dirty="0"/>
              <a:t>）</a:t>
            </a:r>
            <a:endParaRPr lang="en-US" altLang="ja-JP" dirty="0"/>
          </a:p>
        </p:txBody>
      </p:sp>
      <p:sp>
        <p:nvSpPr>
          <p:cNvPr id="4" name="タイトル 3"/>
          <p:cNvSpPr>
            <a:spLocks noGrp="1"/>
          </p:cNvSpPr>
          <p:nvPr>
            <p:ph type="title"/>
          </p:nvPr>
        </p:nvSpPr>
        <p:spPr/>
        <p:txBody>
          <a:bodyPr/>
          <a:lstStyle/>
          <a:p>
            <a:r>
              <a:rPr lang="ja-JP" altLang="en-US" dirty="0"/>
              <a:t>研修のキャンセル</a:t>
            </a:r>
            <a:endParaRPr kumimoji="1" lang="ja-JP" altLang="en-US" dirty="0"/>
          </a:p>
        </p:txBody>
      </p:sp>
      <p:sp>
        <p:nvSpPr>
          <p:cNvPr id="5" name="正方形/長方形 4"/>
          <p:cNvSpPr/>
          <p:nvPr/>
        </p:nvSpPr>
        <p:spPr>
          <a:xfrm>
            <a:off x="0" y="-8548"/>
            <a:ext cx="9489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パターン（１）受講者自身が研修の予約・日程変更・キャンセルを行う</a:t>
            </a:r>
            <a:endParaRPr kumimoji="1" lang="en-US" altLang="ja-JP" sz="2400" dirty="0">
              <a:solidFill>
                <a:schemeClr val="tx1"/>
              </a:solidFill>
            </a:endParaRPr>
          </a:p>
        </p:txBody>
      </p:sp>
      <p:sp>
        <p:nvSpPr>
          <p:cNvPr id="16" name="テキスト プレースホルダ 10"/>
          <p:cNvSpPr txBox="1">
            <a:spLocks/>
          </p:cNvSpPr>
          <p:nvPr/>
        </p:nvSpPr>
        <p:spPr bwMode="gray">
          <a:xfrm>
            <a:off x="675474" y="1608948"/>
            <a:ext cx="3800142"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マイページから、キャンセルしたい研修名の右にある</a:t>
            </a:r>
            <a:br>
              <a:rPr lang="en-US" altLang="ja-JP" sz="1100" dirty="0"/>
            </a:br>
            <a:r>
              <a:rPr lang="ja-JP" altLang="ja-JP" sz="1100" dirty="0"/>
              <a:t>［メニュー］内の［キャンセル］をクリックします。</a:t>
            </a:r>
          </a:p>
        </p:txBody>
      </p:sp>
      <p:sp>
        <p:nvSpPr>
          <p:cNvPr id="17" name="正方形/長方形 16"/>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sp>
        <p:nvSpPr>
          <p:cNvPr id="18" name="テキスト プレースホルダ 10"/>
          <p:cNvSpPr txBox="1">
            <a:spLocks/>
          </p:cNvSpPr>
          <p:nvPr/>
        </p:nvSpPr>
        <p:spPr bwMode="gray">
          <a:xfrm>
            <a:off x="5418924" y="1608948"/>
            <a:ext cx="4214596"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キャンセルしたい研修かどうか確認し［キャンセル］をクリックします。</a:t>
            </a:r>
          </a:p>
        </p:txBody>
      </p:sp>
      <p:sp>
        <p:nvSpPr>
          <p:cNvPr id="19" name="正方形/長方形 18"/>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a:t>
            </a:r>
            <a:endParaRPr kumimoji="1" lang="ja-JP" altLang="en-US" sz="2000" dirty="0">
              <a:solidFill>
                <a:schemeClr val="tx1"/>
              </a:solidFill>
            </a:endParaRPr>
          </a:p>
        </p:txBody>
      </p:sp>
      <p:grpSp>
        <p:nvGrpSpPr>
          <p:cNvPr id="20" name="グループ化 19"/>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21" name="山形 20"/>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22" name="山形 21"/>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49" name="図 4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474" y="2293200"/>
            <a:ext cx="3617595" cy="1717675"/>
          </a:xfrm>
          <a:prstGeom prst="rect">
            <a:avLst/>
          </a:prstGeom>
          <a:noFill/>
          <a:ln>
            <a:noFill/>
          </a:ln>
        </p:spPr>
      </p:pic>
      <p:graphicFrame>
        <p:nvGraphicFramePr>
          <p:cNvPr id="50" name="表 49"/>
          <p:cNvGraphicFramePr>
            <a:graphicFrameLocks noGrp="1"/>
          </p:cNvGraphicFramePr>
          <p:nvPr>
            <p:extLst>
              <p:ext uri="{D42A27DB-BD31-4B8C-83A1-F6EECF244321}">
                <p14:modId xmlns:p14="http://schemas.microsoft.com/office/powerpoint/2010/main" val="2018618050"/>
              </p:ext>
            </p:extLst>
          </p:nvPr>
        </p:nvGraphicFramePr>
        <p:xfrm>
          <a:off x="417000" y="4382744"/>
          <a:ext cx="4356927" cy="8534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4148647">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kumimoji="1" lang="ja-JP" altLang="en-US" sz="1100" b="0" dirty="0">
                          <a:solidFill>
                            <a:schemeClr val="bg1"/>
                          </a:solidFill>
                        </a:rPr>
                        <a:t>注意</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rPr>
                        <a:t>研修の日程変更は、必ず以下の期限までに行ってください。</a:t>
                      </a:r>
                    </a:p>
                    <a:p>
                      <a:pPr marL="171450" indent="-171450">
                        <a:buFont typeface="Arial" panose="020B0604020202020204" pitchFamily="34" charset="0"/>
                        <a:buChar char="•"/>
                      </a:pPr>
                      <a:r>
                        <a:rPr kumimoji="1" lang="en-US" altLang="ja-JP" sz="1100" b="0" dirty="0">
                          <a:solidFill>
                            <a:schemeClr val="tx1"/>
                          </a:solidFill>
                        </a:rPr>
                        <a:t>Education Path</a:t>
                      </a:r>
                      <a:r>
                        <a:rPr kumimoji="1" lang="ja-JP" altLang="en-US" sz="1100" b="0" dirty="0">
                          <a:solidFill>
                            <a:schemeClr val="tx1"/>
                          </a:solidFill>
                        </a:rPr>
                        <a:t>：</a:t>
                      </a:r>
                      <a:r>
                        <a:rPr kumimoji="1" lang="en-US" altLang="ja-JP" sz="1100" b="0" dirty="0">
                          <a:solidFill>
                            <a:schemeClr val="tx1"/>
                          </a:solidFill>
                        </a:rPr>
                        <a:t>7</a:t>
                      </a:r>
                      <a:r>
                        <a:rPr kumimoji="1" lang="ja-JP" altLang="en-US" sz="1100" b="0" dirty="0">
                          <a:solidFill>
                            <a:schemeClr val="tx1"/>
                          </a:solidFill>
                        </a:rPr>
                        <a:t>日前まで </a:t>
                      </a:r>
                    </a:p>
                    <a:p>
                      <a:pPr marL="171450" indent="-171450">
                        <a:buFont typeface="Arial" panose="020B0604020202020204" pitchFamily="34" charset="0"/>
                        <a:buChar char="•"/>
                      </a:pPr>
                      <a:r>
                        <a:rPr kumimoji="1" lang="ja-JP" altLang="en-US" sz="1100" b="0" dirty="0">
                          <a:solidFill>
                            <a:schemeClr val="tx1"/>
                          </a:solidFill>
                        </a:rPr>
                        <a:t>そのほかのサービス：前日まで</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pic>
        <p:nvPicPr>
          <p:cNvPr id="6" name="図 5"/>
          <p:cNvPicPr>
            <a:picLocks noChangeAspect="1"/>
          </p:cNvPicPr>
          <p:nvPr/>
        </p:nvPicPr>
        <p:blipFill>
          <a:blip r:embed="rId3"/>
          <a:stretch>
            <a:fillRect/>
          </a:stretch>
        </p:blipFill>
        <p:spPr>
          <a:xfrm>
            <a:off x="5418924" y="2214671"/>
            <a:ext cx="3792041" cy="3365284"/>
          </a:xfrm>
          <a:prstGeom prst="rect">
            <a:avLst/>
          </a:prstGeom>
        </p:spPr>
      </p:pic>
    </p:spTree>
    <p:extLst>
      <p:ext uri="{BB962C8B-B14F-4D97-AF65-F5344CB8AC3E}">
        <p14:creationId xmlns:p14="http://schemas.microsoft.com/office/powerpoint/2010/main" val="847471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学習管理システムのマイページ上で受講者自身が行ってください （</a:t>
            </a:r>
            <a:r>
              <a:rPr lang="en-US" altLang="ja-JP" dirty="0"/>
              <a:t>2/2</a:t>
            </a:r>
            <a:r>
              <a:rPr lang="ja-JP" altLang="en-US" dirty="0"/>
              <a:t>）</a:t>
            </a:r>
            <a:endParaRPr lang="en-US" altLang="ja-JP" dirty="0"/>
          </a:p>
        </p:txBody>
      </p:sp>
      <p:sp>
        <p:nvSpPr>
          <p:cNvPr id="4" name="タイトル 3"/>
          <p:cNvSpPr>
            <a:spLocks noGrp="1"/>
          </p:cNvSpPr>
          <p:nvPr>
            <p:ph type="title"/>
          </p:nvPr>
        </p:nvSpPr>
        <p:spPr/>
        <p:txBody>
          <a:bodyPr/>
          <a:lstStyle/>
          <a:p>
            <a:r>
              <a:rPr lang="ja-JP" altLang="en-US" dirty="0"/>
              <a:t>研修のキャンセル</a:t>
            </a:r>
            <a:endParaRPr kumimoji="1" lang="ja-JP" altLang="en-US" dirty="0"/>
          </a:p>
        </p:txBody>
      </p:sp>
      <p:sp>
        <p:nvSpPr>
          <p:cNvPr id="5" name="正方形/長方形 4"/>
          <p:cNvSpPr/>
          <p:nvPr/>
        </p:nvSpPr>
        <p:spPr>
          <a:xfrm>
            <a:off x="0" y="-8548"/>
            <a:ext cx="9489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パターン（１）受講者自身が研修の予約・日程変更・キャンセルを行う</a:t>
            </a:r>
            <a:endParaRPr kumimoji="1" lang="en-US" altLang="ja-JP" sz="2400" dirty="0">
              <a:solidFill>
                <a:schemeClr val="tx1"/>
              </a:solidFill>
            </a:endParaRPr>
          </a:p>
        </p:txBody>
      </p:sp>
      <p:sp>
        <p:nvSpPr>
          <p:cNvPr id="105" name="正方形/長方形 104"/>
          <p:cNvSpPr/>
          <p:nvPr/>
        </p:nvSpPr>
        <p:spPr>
          <a:xfrm>
            <a:off x="2109948" y="2285006"/>
            <a:ext cx="1242695" cy="10692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 dirty="0">
              <a:solidFill>
                <a:prstClr val="black"/>
              </a:solidFill>
            </a:endParaRPr>
          </a:p>
        </p:txBody>
      </p:sp>
      <p:sp>
        <p:nvSpPr>
          <p:cNvPr id="109" name="テキスト プレースホルダ 10"/>
          <p:cNvSpPr txBox="1">
            <a:spLocks/>
          </p:cNvSpPr>
          <p:nvPr/>
        </p:nvSpPr>
        <p:spPr bwMode="gray">
          <a:xfrm>
            <a:off x="672852" y="1608948"/>
            <a:ext cx="3848100"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algn="just" fontAlgn="auto">
              <a:spcAft>
                <a:spcPts val="0"/>
              </a:spcAft>
            </a:pPr>
            <a:r>
              <a:rPr lang="ja-JP" altLang="en-US" sz="1100" kern="0" dirty="0">
                <a:solidFill>
                  <a:prstClr val="black"/>
                </a:solidFill>
                <a:latin typeface="Arial"/>
              </a:rPr>
              <a:t>キャンセルが完了したことを確認します。</a:t>
            </a:r>
          </a:p>
        </p:txBody>
      </p:sp>
      <p:sp>
        <p:nvSpPr>
          <p:cNvPr id="110" name="正方形/長方形 109"/>
          <p:cNvSpPr/>
          <p:nvPr/>
        </p:nvSpPr>
        <p:spPr>
          <a:xfrm>
            <a:off x="316600"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3.</a:t>
            </a:r>
            <a:endParaRPr kumimoji="1" lang="ja-JP" altLang="en-US" sz="2000" dirty="0">
              <a:solidFill>
                <a:schemeClr val="tx1"/>
              </a:solidFill>
            </a:endParaRPr>
          </a:p>
        </p:txBody>
      </p:sp>
      <p:pic>
        <p:nvPicPr>
          <p:cNvPr id="112" name="図 1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852" y="2293200"/>
            <a:ext cx="3752850" cy="1460500"/>
          </a:xfrm>
          <a:prstGeom prst="rect">
            <a:avLst/>
          </a:prstGeom>
          <a:noFill/>
          <a:ln>
            <a:noFill/>
          </a:ln>
        </p:spPr>
      </p:pic>
      <p:graphicFrame>
        <p:nvGraphicFramePr>
          <p:cNvPr id="113" name="表 112"/>
          <p:cNvGraphicFramePr>
            <a:graphicFrameLocks noGrp="1"/>
          </p:cNvGraphicFramePr>
          <p:nvPr>
            <p:extLst>
              <p:ext uri="{D42A27DB-BD31-4B8C-83A1-F6EECF244321}">
                <p14:modId xmlns:p14="http://schemas.microsoft.com/office/powerpoint/2010/main" val="1015026406"/>
              </p:ext>
            </p:extLst>
          </p:nvPr>
        </p:nvGraphicFramePr>
        <p:xfrm>
          <a:off x="415925" y="4678794"/>
          <a:ext cx="4356927" cy="6858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4148647">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kumimoji="1" lang="ja-JP" altLang="en-US" sz="1100" b="0" dirty="0">
                          <a:solidFill>
                            <a:schemeClr val="bg1"/>
                          </a:solidFill>
                        </a:rPr>
                        <a:t>補足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rPr>
                        <a:t>キャンセル後、学習管理システムに登録されているメールアドレス宛に、キャンセルを通知するメールが送信されます。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7171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研修のキャンセルは、</a:t>
            </a:r>
            <a:r>
              <a:rPr lang="ja-JP" altLang="en-US" dirty="0">
                <a:solidFill>
                  <a:schemeClr val="accent1"/>
                </a:solidFill>
              </a:rPr>
              <a:t>人事</a:t>
            </a:r>
            <a:r>
              <a:rPr lang="en-US" altLang="ja-JP" dirty="0">
                <a:solidFill>
                  <a:schemeClr val="accent1"/>
                </a:solidFill>
              </a:rPr>
              <a:t>/</a:t>
            </a:r>
            <a:r>
              <a:rPr lang="ja-JP" altLang="en-US" dirty="0">
                <a:solidFill>
                  <a:schemeClr val="accent1"/>
                </a:solidFill>
              </a:rPr>
              <a:t>上長</a:t>
            </a:r>
            <a:r>
              <a:rPr lang="ja-JP" altLang="en-US" dirty="0"/>
              <a:t>に依頼をしてください</a:t>
            </a:r>
          </a:p>
        </p:txBody>
      </p:sp>
      <p:sp>
        <p:nvSpPr>
          <p:cNvPr id="4" name="タイトル 3"/>
          <p:cNvSpPr>
            <a:spLocks noGrp="1"/>
          </p:cNvSpPr>
          <p:nvPr>
            <p:ph type="title"/>
          </p:nvPr>
        </p:nvSpPr>
        <p:spPr/>
        <p:txBody>
          <a:bodyPr/>
          <a:lstStyle/>
          <a:p>
            <a:r>
              <a:rPr lang="ja-JP" altLang="en-US" dirty="0"/>
              <a:t>研修のキャンセル</a:t>
            </a:r>
            <a:endParaRPr kumimoji="1" lang="ja-JP" altLang="en-US" dirty="0"/>
          </a:p>
        </p:txBody>
      </p:sp>
      <p:sp>
        <p:nvSpPr>
          <p:cNvPr id="6" name="正方形/長方形 5"/>
          <p:cNvSpPr/>
          <p:nvPr/>
        </p:nvSpPr>
        <p:spPr>
          <a:xfrm>
            <a:off x="0" y="-8548"/>
            <a:ext cx="927348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パターン（２）受講者から人事</a:t>
            </a:r>
            <a:r>
              <a:rPr kumimoji="1" lang="en-US" altLang="ja-JP" sz="2400" dirty="0">
                <a:solidFill>
                  <a:schemeClr val="tx1"/>
                </a:solidFill>
              </a:rPr>
              <a:t>/</a:t>
            </a:r>
            <a:r>
              <a:rPr kumimoji="1" lang="ja-JP" altLang="en-US" sz="2400" dirty="0">
                <a:solidFill>
                  <a:schemeClr val="tx1"/>
                </a:solidFill>
              </a:rPr>
              <a:t>上長に依頼して、研修の予約等を行う</a:t>
            </a:r>
            <a:endParaRPr kumimoji="1" lang="en-US" altLang="ja-JP" sz="2400" dirty="0">
              <a:solidFill>
                <a:schemeClr val="tx1"/>
              </a:solidFill>
            </a:endParaRPr>
          </a:p>
        </p:txBody>
      </p:sp>
      <p:sp>
        <p:nvSpPr>
          <p:cNvPr id="7" name="角丸四角形 6"/>
          <p:cNvSpPr/>
          <p:nvPr/>
        </p:nvSpPr>
        <p:spPr>
          <a:xfrm>
            <a:off x="963260" y="2007850"/>
            <a:ext cx="8526244" cy="924620"/>
          </a:xfrm>
          <a:prstGeom prst="roundRect">
            <a:avLst>
              <a:gd name="adj" fmla="val 10479"/>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a:lnSpc>
                <a:spcPct val="150000"/>
              </a:lnSpc>
            </a:pPr>
            <a:r>
              <a:rPr kumimoji="1" lang="ja-JP" altLang="en-US" sz="1200" b="1" dirty="0">
                <a:solidFill>
                  <a:schemeClr val="accent1"/>
                </a:solidFill>
              </a:rPr>
              <a:t>●●●●</a:t>
            </a:r>
            <a:r>
              <a:rPr kumimoji="1" lang="ja-JP" altLang="en-US" sz="1200" b="1" dirty="0">
                <a:solidFill>
                  <a:schemeClr val="tx1"/>
                </a:solidFill>
              </a:rPr>
              <a:t>の格納場所</a:t>
            </a:r>
            <a:br>
              <a:rPr kumimoji="1" lang="en-US" altLang="ja-JP" sz="1200" dirty="0">
                <a:solidFill>
                  <a:schemeClr val="accent1"/>
                </a:solidFill>
              </a:rPr>
            </a:br>
            <a:r>
              <a:rPr kumimoji="1" lang="en-US" altLang="ja-JP" sz="1200" dirty="0">
                <a:solidFill>
                  <a:schemeClr val="accent1"/>
                </a:solidFill>
              </a:rPr>
              <a:t>●●●●●●●●●●●●●●●●●●●●●●●●●●●●●●●●</a:t>
            </a:r>
            <a:r>
              <a:rPr kumimoji="1" lang="ja-JP" altLang="en-US" sz="1200" dirty="0">
                <a:solidFill>
                  <a:schemeClr val="tx1"/>
                </a:solidFill>
              </a:rPr>
              <a:t>（格納先をご記載ください）</a:t>
            </a:r>
            <a:endParaRPr kumimoji="1" lang="en-US" altLang="ja-JP" sz="1200" dirty="0">
              <a:solidFill>
                <a:schemeClr val="tx1"/>
              </a:solidFill>
            </a:endParaRPr>
          </a:p>
        </p:txBody>
      </p:sp>
      <p:sp>
        <p:nvSpPr>
          <p:cNvPr id="8" name="テキスト プレースホルダ 10"/>
          <p:cNvSpPr txBox="1">
            <a:spLocks/>
          </p:cNvSpPr>
          <p:nvPr/>
        </p:nvSpPr>
        <p:spPr bwMode="gray">
          <a:xfrm>
            <a:off x="702835" y="1608948"/>
            <a:ext cx="7058477"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algn="just" fontAlgn="auto">
              <a:spcAft>
                <a:spcPts val="0"/>
              </a:spcAft>
            </a:pPr>
            <a:r>
              <a:rPr lang="ja-JP" altLang="en-US" sz="1100" kern="0" dirty="0">
                <a:solidFill>
                  <a:prstClr val="black"/>
                </a:solidFill>
                <a:latin typeface="Arial"/>
              </a:rPr>
              <a:t>予約された研修のキャンセルを、 </a:t>
            </a:r>
            <a:r>
              <a:rPr lang="ja-JP" altLang="en-US" sz="1100" kern="0" dirty="0">
                <a:solidFill>
                  <a:schemeClr val="accent1"/>
                </a:solidFill>
                <a:latin typeface="Arial"/>
              </a:rPr>
              <a:t>●●●</a:t>
            </a:r>
            <a:r>
              <a:rPr lang="ja-JP" altLang="en-US" sz="1100" kern="0" dirty="0">
                <a:solidFill>
                  <a:prstClr val="black"/>
                </a:solidFill>
                <a:latin typeface="Arial"/>
              </a:rPr>
              <a:t>で</a:t>
            </a:r>
            <a:r>
              <a:rPr lang="ja-JP" altLang="en-US" sz="1100" kern="0" dirty="0">
                <a:solidFill>
                  <a:schemeClr val="accent1"/>
                </a:solidFill>
                <a:latin typeface="Arial"/>
              </a:rPr>
              <a:t>人事</a:t>
            </a:r>
            <a:r>
              <a:rPr lang="en-US" altLang="ja-JP" sz="1100" kern="0" dirty="0">
                <a:solidFill>
                  <a:schemeClr val="accent1"/>
                </a:solidFill>
                <a:latin typeface="Arial"/>
              </a:rPr>
              <a:t>/</a:t>
            </a:r>
            <a:r>
              <a:rPr lang="ja-JP" altLang="en-US" sz="1100" kern="0" dirty="0">
                <a:solidFill>
                  <a:schemeClr val="accent1"/>
                </a:solidFill>
                <a:latin typeface="Arial"/>
              </a:rPr>
              <a:t>上長</a:t>
            </a:r>
            <a:r>
              <a:rPr lang="ja-JP" altLang="en-US" sz="1100" kern="0" dirty="0">
                <a:solidFill>
                  <a:prstClr val="black"/>
                </a:solidFill>
                <a:latin typeface="Arial"/>
              </a:rPr>
              <a:t>に依頼します。</a:t>
            </a:r>
          </a:p>
        </p:txBody>
      </p:sp>
      <p:sp>
        <p:nvSpPr>
          <p:cNvPr id="9" name="正方形/長方形 8"/>
          <p:cNvSpPr/>
          <p:nvPr/>
        </p:nvSpPr>
        <p:spPr>
          <a:xfrm>
            <a:off x="346584"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sp>
        <p:nvSpPr>
          <p:cNvPr id="10" name="テキスト プレースホルダ 10"/>
          <p:cNvSpPr txBox="1">
            <a:spLocks/>
          </p:cNvSpPr>
          <p:nvPr/>
        </p:nvSpPr>
        <p:spPr bwMode="gray">
          <a:xfrm>
            <a:off x="702835" y="3967725"/>
            <a:ext cx="7058477"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algn="just" fontAlgn="auto">
              <a:spcAft>
                <a:spcPts val="0"/>
              </a:spcAft>
            </a:pPr>
            <a:r>
              <a:rPr lang="ja-JP" altLang="en-US" sz="1100" kern="0" dirty="0">
                <a:solidFill>
                  <a:prstClr val="black"/>
                </a:solidFill>
                <a:latin typeface="Arial"/>
              </a:rPr>
              <a:t>キャンセル後、学習管理システムに登録されているメールアドレス宛に、キャンセルを通知するメールが送られます。</a:t>
            </a:r>
          </a:p>
        </p:txBody>
      </p:sp>
      <p:sp>
        <p:nvSpPr>
          <p:cNvPr id="11" name="正方形/長方形 10"/>
          <p:cNvSpPr/>
          <p:nvPr/>
        </p:nvSpPr>
        <p:spPr>
          <a:xfrm>
            <a:off x="346584" y="3917432"/>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a:t>
            </a:r>
            <a:endParaRPr kumimoji="1" lang="ja-JP" altLang="en-US" sz="2000" dirty="0">
              <a:solidFill>
                <a:schemeClr val="tx1"/>
              </a:solidFill>
            </a:endParaRPr>
          </a:p>
        </p:txBody>
      </p:sp>
      <p:grpSp>
        <p:nvGrpSpPr>
          <p:cNvPr id="12" name="グループ化 11"/>
          <p:cNvGrpSpPr>
            <a:grpSpLocks noChangeAspect="1"/>
          </p:cNvGrpSpPr>
          <p:nvPr/>
        </p:nvGrpSpPr>
        <p:grpSpPr>
          <a:xfrm rot="5400000">
            <a:off x="395150" y="3373312"/>
            <a:ext cx="324628" cy="294129"/>
            <a:chOff x="1909409" y="4184033"/>
            <a:chExt cx="496770" cy="1069625"/>
          </a:xfrm>
          <a:solidFill>
            <a:schemeClr val="bg1">
              <a:lumMod val="75000"/>
            </a:schemeClr>
          </a:solidFill>
        </p:grpSpPr>
        <p:sp>
          <p:nvSpPr>
            <p:cNvPr id="13" name="山形 12"/>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14" name="山形 13"/>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sp>
        <p:nvSpPr>
          <p:cNvPr id="15" name="正方形/長方形 14"/>
          <p:cNvSpPr/>
          <p:nvPr/>
        </p:nvSpPr>
        <p:spPr>
          <a:xfrm>
            <a:off x="6678889" y="1306096"/>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貴社でのキャンセルの依頼方法を</a:t>
            </a:r>
            <a:endParaRPr kumimoji="1" lang="en-US" altLang="ja-JP" sz="1400" dirty="0">
              <a:solidFill>
                <a:schemeClr val="tx1"/>
              </a:solidFill>
            </a:endParaRPr>
          </a:p>
          <a:p>
            <a:pPr algn="ctr"/>
            <a:r>
              <a:rPr kumimoji="1" lang="ja-JP" altLang="en-US" sz="1400" dirty="0">
                <a:solidFill>
                  <a:schemeClr val="tx1"/>
                </a:solidFill>
              </a:rPr>
              <a:t>掲載してください</a:t>
            </a:r>
          </a:p>
        </p:txBody>
      </p:sp>
    </p:spTree>
    <p:extLst>
      <p:ext uri="{BB962C8B-B14F-4D97-AF65-F5344CB8AC3E}">
        <p14:creationId xmlns:p14="http://schemas.microsoft.com/office/powerpoint/2010/main" val="547972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予約票を確認し、指定された会場で研修を受講してください</a:t>
            </a:r>
          </a:p>
          <a:p>
            <a:endParaRPr kumimoji="1" lang="ja-JP" altLang="en-US" dirty="0"/>
          </a:p>
        </p:txBody>
      </p:sp>
      <p:sp>
        <p:nvSpPr>
          <p:cNvPr id="4" name="タイトル 3"/>
          <p:cNvSpPr>
            <a:spLocks noGrp="1"/>
          </p:cNvSpPr>
          <p:nvPr>
            <p:ph type="title"/>
          </p:nvPr>
        </p:nvSpPr>
        <p:spPr/>
        <p:txBody>
          <a:bodyPr/>
          <a:lstStyle/>
          <a:p>
            <a:r>
              <a:rPr lang="ja-JP" altLang="en-US" dirty="0"/>
              <a:t>研修受講</a:t>
            </a:r>
            <a:endParaRPr kumimoji="1" lang="ja-JP" altLang="en-US" dirty="0"/>
          </a:p>
        </p:txBody>
      </p:sp>
      <p:sp>
        <p:nvSpPr>
          <p:cNvPr id="6" name="テキスト プレースホルダー 7"/>
          <p:cNvSpPr txBox="1">
            <a:spLocks/>
          </p:cNvSpPr>
          <p:nvPr/>
        </p:nvSpPr>
        <p:spPr bwMode="gray">
          <a:xfrm>
            <a:off x="416496" y="1524000"/>
            <a:ext cx="4320000" cy="432000"/>
          </a:xfrm>
          <a:prstGeom prst="rect">
            <a:avLst/>
          </a:prstGeom>
        </p:spPr>
        <p:txBody>
          <a:bodyPr lIns="0" tIns="0" rIns="0" bIns="0"/>
          <a:lstStyle>
            <a:lvl1pPr marL="342880" indent="-342880" algn="l" defTabSz="914349" rtl="0" eaLnBrk="1" latinLnBrk="0" hangingPunct="1">
              <a:lnSpc>
                <a:spcPct val="106000"/>
              </a:lnSpc>
              <a:spcBef>
                <a:spcPts val="864"/>
              </a:spcBef>
              <a:buFont typeface="Arial" pitchFamily="34" charset="0"/>
              <a:buNone/>
              <a:defRPr kumimoji="1" sz="1800" kern="1200">
                <a:solidFill>
                  <a:schemeClr val="tx1"/>
                </a:solidFill>
                <a:latin typeface="+mj-lt"/>
                <a:ea typeface="+mn-ea"/>
                <a:cs typeface="+mn-cs"/>
              </a:defRPr>
            </a:lvl1pPr>
            <a:lvl2pPr marL="123825" marR="0" indent="-123825" algn="just" defTabSz="914400" rtl="0" eaLnBrk="1" fontAlgn="ctr" latinLnBrk="0" hangingPunct="1">
              <a:lnSpc>
                <a:spcPct val="105000"/>
              </a:lnSpc>
              <a:spcBef>
                <a:spcPts val="300"/>
              </a:spcBef>
              <a:spcAft>
                <a:spcPts val="0"/>
              </a:spcAft>
              <a:buClrTx/>
              <a:buSzPct val="100000"/>
              <a:buFont typeface="Arial" panose="020B0604020202020204" pitchFamily="34" charset="0"/>
              <a:buChar char="•"/>
              <a:tabLst/>
              <a:defRPr kumimoji="1" sz="1600" kern="1200">
                <a:solidFill>
                  <a:schemeClr val="tx1"/>
                </a:solidFill>
                <a:latin typeface="+mj-lt"/>
                <a:ea typeface="+mn-ea"/>
                <a:cs typeface="Arial" pitchFamily="34" charset="0"/>
              </a:defRPr>
            </a:lvl2pPr>
            <a:lvl3pPr marL="273050" marR="0" indent="-117475" algn="just" defTabSz="914400" rtl="0" eaLnBrk="1" fontAlgn="ctr" latinLnBrk="0" hangingPunct="1">
              <a:lnSpc>
                <a:spcPct val="105000"/>
              </a:lnSpc>
              <a:spcBef>
                <a:spcPts val="300"/>
              </a:spcBef>
              <a:spcAft>
                <a:spcPts val="0"/>
              </a:spcAft>
              <a:buClrTx/>
              <a:buSzPct val="100000"/>
              <a:buFont typeface="Arial" panose="020B0604020202020204" pitchFamily="34" charset="0"/>
              <a:buChar char="•"/>
              <a:tabLst/>
              <a:defRPr kumimoji="1" sz="1600" kern="1200">
                <a:solidFill>
                  <a:schemeClr val="tx1"/>
                </a:solidFill>
                <a:latin typeface="+mj-lt"/>
                <a:ea typeface="+mn-ea"/>
                <a:cs typeface="Arial" pitchFamily="34" charset="0"/>
              </a:defRPr>
            </a:lvl3pPr>
            <a:lvl4pPr marL="412750" indent="-104775" algn="just" defTabSz="914349" rtl="0" eaLnBrk="1" fontAlgn="ctr" latinLnBrk="0" hangingPunct="1">
              <a:lnSpc>
                <a:spcPct val="105000"/>
              </a:lnSpc>
              <a:spcBef>
                <a:spcPts val="300"/>
              </a:spcBef>
              <a:spcAft>
                <a:spcPts val="0"/>
              </a:spcAft>
              <a:buSzPct val="100000"/>
              <a:buFont typeface="Arial" panose="020B0604020202020204" pitchFamily="34" charset="0"/>
              <a:buChar char="•"/>
              <a:defRPr kumimoji="1" sz="1600" kern="1200">
                <a:solidFill>
                  <a:schemeClr val="tx1"/>
                </a:solidFill>
                <a:latin typeface="+mj-lt"/>
                <a:ea typeface="+mn-ea"/>
                <a:cs typeface="Arial" pitchFamily="34" charset="0"/>
              </a:defRPr>
            </a:lvl4pPr>
            <a:lvl5pPr marL="2057284" indent="-228587" algn="l" defTabSz="914349"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459" indent="-228587" algn="l" defTabSz="914349"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634" indent="-228587" algn="l" defTabSz="914349"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808" indent="-228587" algn="l" defTabSz="914349"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984" indent="-228587" algn="l" defTabSz="914349"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fontAlgn="auto">
              <a:spcAft>
                <a:spcPts val="0"/>
              </a:spcAft>
            </a:pPr>
            <a:r>
              <a:rPr lang="ja-JP" altLang="en-US" sz="1100" b="1" dirty="0">
                <a:latin typeface="+mn-lt"/>
              </a:rPr>
              <a:t>受講にあたっての注意事項</a:t>
            </a:r>
          </a:p>
        </p:txBody>
      </p:sp>
      <p:sp>
        <p:nvSpPr>
          <p:cNvPr id="7" name="テキスト プレースホルダー 7"/>
          <p:cNvSpPr txBox="1">
            <a:spLocks/>
          </p:cNvSpPr>
          <p:nvPr/>
        </p:nvSpPr>
        <p:spPr bwMode="gray">
          <a:xfrm>
            <a:off x="441896" y="4757513"/>
            <a:ext cx="4320000" cy="432000"/>
          </a:xfrm>
          <a:prstGeom prst="rect">
            <a:avLst/>
          </a:prstGeom>
        </p:spPr>
        <p:txBody>
          <a:bodyPr vert="horz" wrap="none" lIns="0" tIns="0" rIns="0" bIns="0" rtlCol="0" anchor="ctr">
            <a:noAutofit/>
          </a:bodyPr>
          <a:lstStyle>
            <a:lvl1pPr marL="0" indent="0" eaLnBrk="1" hangingPunct="1">
              <a:lnSpc>
                <a:spcPct val="106000"/>
              </a:lnSpc>
              <a:spcBef>
                <a:spcPts val="1056"/>
              </a:spcBef>
              <a:defRPr kumimoji="1" sz="1400" b="1">
                <a:solidFill>
                  <a:schemeClr val="accent2"/>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fontAlgn="auto">
              <a:spcAft>
                <a:spcPts val="0"/>
              </a:spcAft>
            </a:pPr>
            <a:r>
              <a:rPr lang="ja-JP" altLang="en-US" sz="1100" kern="0" dirty="0">
                <a:solidFill>
                  <a:schemeClr val="tx1"/>
                </a:solidFill>
                <a:latin typeface="Arial"/>
              </a:rPr>
              <a:t>持ち物</a:t>
            </a:r>
          </a:p>
        </p:txBody>
      </p:sp>
      <p:sp>
        <p:nvSpPr>
          <p:cNvPr id="8" name="角丸四角形 7"/>
          <p:cNvSpPr/>
          <p:nvPr/>
        </p:nvSpPr>
        <p:spPr>
          <a:xfrm>
            <a:off x="410400" y="1861889"/>
            <a:ext cx="9079104" cy="2679869"/>
          </a:xfrm>
          <a:prstGeom prst="roundRect">
            <a:avLst>
              <a:gd name="adj" fmla="val 4805"/>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marL="130175" indent="-130175">
              <a:lnSpc>
                <a:spcPct val="130000"/>
              </a:lnSpc>
              <a:buFont typeface="Arial" panose="020B0604020202020204" pitchFamily="34" charset="0"/>
              <a:buChar char="•"/>
            </a:pPr>
            <a:r>
              <a:rPr kumimoji="1" lang="ja-JP" altLang="en-US" sz="1150" dirty="0">
                <a:solidFill>
                  <a:schemeClr val="tx1"/>
                </a:solidFill>
              </a:rPr>
              <a:t>研修のキャンセル期限は以下の通りです。</a:t>
            </a:r>
            <a:br>
              <a:rPr kumimoji="1" lang="en-US" altLang="ja-JP" sz="1150" dirty="0">
                <a:solidFill>
                  <a:schemeClr val="tx1"/>
                </a:solidFill>
              </a:rPr>
            </a:br>
            <a:r>
              <a:rPr kumimoji="1" lang="en-US" altLang="ja-JP" sz="1150" dirty="0">
                <a:solidFill>
                  <a:schemeClr val="tx1"/>
                </a:solidFill>
              </a:rPr>
              <a:t>Education Path</a:t>
            </a:r>
            <a:r>
              <a:rPr kumimoji="1" lang="ja-JP" altLang="en-US" sz="1150" dirty="0">
                <a:solidFill>
                  <a:schemeClr val="tx1"/>
                </a:solidFill>
              </a:rPr>
              <a:t>：７日前まで</a:t>
            </a:r>
            <a:br>
              <a:rPr kumimoji="1" lang="en-US" altLang="ja-JP" sz="1150" dirty="0">
                <a:solidFill>
                  <a:schemeClr val="tx1"/>
                </a:solidFill>
              </a:rPr>
            </a:br>
            <a:r>
              <a:rPr kumimoji="1" lang="ja-JP" altLang="en-US" sz="1150" dirty="0">
                <a:solidFill>
                  <a:schemeClr val="tx1"/>
                </a:solidFill>
              </a:rPr>
              <a:t>そのほかのサービス：前日まで</a:t>
            </a:r>
            <a:br>
              <a:rPr kumimoji="1" lang="en-US" altLang="ja-JP" sz="1150" dirty="0">
                <a:solidFill>
                  <a:schemeClr val="tx1"/>
                </a:solidFill>
              </a:rPr>
            </a:br>
            <a:r>
              <a:rPr kumimoji="1" lang="ja-JP" altLang="en-US" sz="1150" dirty="0">
                <a:solidFill>
                  <a:schemeClr val="tx1"/>
                </a:solidFill>
              </a:rPr>
              <a:t>（前日までシステム操作可能ですが、直前キャンセルはお控えください。ご協力お願いいたします。）</a:t>
            </a:r>
            <a:endParaRPr kumimoji="1" lang="en-US" altLang="ja-JP" sz="1150" dirty="0">
              <a:solidFill>
                <a:schemeClr val="tx1"/>
              </a:solidFill>
            </a:endParaRPr>
          </a:p>
          <a:p>
            <a:pPr marL="130175" indent="-130175">
              <a:lnSpc>
                <a:spcPct val="130000"/>
              </a:lnSpc>
              <a:buFont typeface="Arial" panose="020B0604020202020204" pitchFamily="34" charset="0"/>
              <a:buChar char="•"/>
            </a:pPr>
            <a:r>
              <a:rPr kumimoji="1" lang="ja-JP" altLang="en-US" sz="1150" dirty="0">
                <a:solidFill>
                  <a:schemeClr val="tx1"/>
                </a:solidFill>
              </a:rPr>
              <a:t>当日参加できない場合は、ラーニングエージェンシーヘルプデスク（</a:t>
            </a:r>
            <a:r>
              <a:rPr kumimoji="1" lang="en-US" altLang="ja-JP" sz="1150" dirty="0">
                <a:solidFill>
                  <a:schemeClr val="tx1"/>
                </a:solidFill>
              </a:rPr>
              <a:t>TEL :0570-055-051</a:t>
            </a:r>
            <a:r>
              <a:rPr kumimoji="1" lang="ja-JP" altLang="en-US" sz="1150" dirty="0">
                <a:solidFill>
                  <a:schemeClr val="tx1"/>
                </a:solidFill>
              </a:rPr>
              <a:t>）に、必ずキャンセルの連絡を入れてください。</a:t>
            </a:r>
          </a:p>
          <a:p>
            <a:pPr marL="171450" indent="-171450">
              <a:lnSpc>
                <a:spcPct val="130000"/>
              </a:lnSpc>
              <a:buFont typeface="Arial" panose="020B0604020202020204" pitchFamily="34" charset="0"/>
              <a:buChar char="•"/>
            </a:pPr>
            <a:r>
              <a:rPr kumimoji="1" lang="en-US" altLang="ja-JP" sz="1150" dirty="0">
                <a:solidFill>
                  <a:schemeClr val="tx1"/>
                </a:solidFill>
              </a:rPr>
              <a:t>2~4</a:t>
            </a:r>
            <a:r>
              <a:rPr kumimoji="1" lang="ja-JP" altLang="en-US" sz="1150" dirty="0">
                <a:solidFill>
                  <a:schemeClr val="tx1"/>
                </a:solidFill>
              </a:rPr>
              <a:t>時間研修については開始</a:t>
            </a:r>
            <a:r>
              <a:rPr kumimoji="1" lang="en-US" altLang="ja-JP" sz="1150" dirty="0">
                <a:solidFill>
                  <a:schemeClr val="tx1"/>
                </a:solidFill>
              </a:rPr>
              <a:t>30</a:t>
            </a:r>
            <a:r>
              <a:rPr kumimoji="1" lang="ja-JP" altLang="en-US" sz="1150" dirty="0">
                <a:solidFill>
                  <a:schemeClr val="tx1"/>
                </a:solidFill>
              </a:rPr>
              <a:t>分以上、終日研修については開始</a:t>
            </a:r>
            <a:r>
              <a:rPr kumimoji="1" lang="en-US" altLang="ja-JP" sz="1150" dirty="0">
                <a:solidFill>
                  <a:schemeClr val="tx1"/>
                </a:solidFill>
              </a:rPr>
              <a:t>1</a:t>
            </a:r>
            <a:r>
              <a:rPr kumimoji="1" lang="ja-JP" altLang="en-US" sz="1150" dirty="0">
                <a:solidFill>
                  <a:schemeClr val="tx1"/>
                </a:solidFill>
              </a:rPr>
              <a:t>時間以上遅刻した場合、原則研修に参加できません。</a:t>
            </a:r>
            <a:br>
              <a:rPr kumimoji="1" lang="en-US" altLang="ja-JP" sz="1150" dirty="0">
                <a:solidFill>
                  <a:schemeClr val="tx1"/>
                </a:solidFill>
              </a:rPr>
            </a:br>
            <a:r>
              <a:rPr kumimoji="1" lang="ja-JP" altLang="en-US" sz="1150" dirty="0">
                <a:solidFill>
                  <a:schemeClr val="tx1"/>
                </a:solidFill>
              </a:rPr>
              <a:t>改めて研修を予約し、別日に参加してください。</a:t>
            </a:r>
            <a:endParaRPr kumimoji="1" lang="en-US" altLang="ja-JP" sz="1150" dirty="0">
              <a:solidFill>
                <a:schemeClr val="tx1"/>
              </a:solidFill>
            </a:endParaRPr>
          </a:p>
          <a:p>
            <a:pPr marL="171450" indent="-171450">
              <a:lnSpc>
                <a:spcPct val="130000"/>
              </a:lnSpc>
              <a:buFont typeface="Arial" panose="020B0604020202020204" pitchFamily="34" charset="0"/>
              <a:buChar char="•"/>
            </a:pPr>
            <a:r>
              <a:rPr kumimoji="1" lang="en-US" altLang="ja-JP" sz="1150" dirty="0">
                <a:solidFill>
                  <a:schemeClr val="tx1"/>
                </a:solidFill>
              </a:rPr>
              <a:t> 2~4</a:t>
            </a:r>
            <a:r>
              <a:rPr kumimoji="1" lang="ja-JP" altLang="en-US" sz="1150" dirty="0">
                <a:solidFill>
                  <a:schemeClr val="tx1"/>
                </a:solidFill>
              </a:rPr>
              <a:t>時間研修については開始</a:t>
            </a:r>
            <a:r>
              <a:rPr kumimoji="1" lang="en-US" altLang="ja-JP" sz="1150" dirty="0">
                <a:solidFill>
                  <a:schemeClr val="tx1"/>
                </a:solidFill>
              </a:rPr>
              <a:t>30</a:t>
            </a:r>
            <a:r>
              <a:rPr kumimoji="1" lang="ja-JP" altLang="en-US" sz="1150" dirty="0">
                <a:solidFill>
                  <a:schemeClr val="tx1"/>
                </a:solidFill>
              </a:rPr>
              <a:t>分以内、終日研修については開始</a:t>
            </a:r>
            <a:r>
              <a:rPr kumimoji="1" lang="en-US" altLang="ja-JP" sz="1150" dirty="0">
                <a:solidFill>
                  <a:schemeClr val="tx1"/>
                </a:solidFill>
              </a:rPr>
              <a:t>1</a:t>
            </a:r>
            <a:r>
              <a:rPr kumimoji="1" lang="ja-JP" altLang="en-US" sz="1150" dirty="0">
                <a:solidFill>
                  <a:schemeClr val="tx1"/>
                </a:solidFill>
              </a:rPr>
              <a:t>時間以内に到着した場合は、遅刻扱いとなりますが、ご受講いただけます。</a:t>
            </a:r>
          </a:p>
          <a:p>
            <a:pPr marL="130175" indent="-130175">
              <a:lnSpc>
                <a:spcPct val="130000"/>
              </a:lnSpc>
              <a:buFont typeface="Arial" panose="020B0604020202020204" pitchFamily="34" charset="0"/>
              <a:buChar char="•"/>
            </a:pPr>
            <a:r>
              <a:rPr kumimoji="1" lang="ja-JP" altLang="en-US" sz="1150" dirty="0">
                <a:solidFill>
                  <a:schemeClr val="tx1"/>
                </a:solidFill>
              </a:rPr>
              <a:t>研修開始時刻から</a:t>
            </a:r>
            <a:r>
              <a:rPr kumimoji="1" lang="en-US" altLang="ja-JP" sz="1150" dirty="0">
                <a:solidFill>
                  <a:schemeClr val="tx1"/>
                </a:solidFill>
              </a:rPr>
              <a:t>10</a:t>
            </a:r>
            <a:r>
              <a:rPr kumimoji="1" lang="ja-JP" altLang="en-US" sz="1150" dirty="0">
                <a:solidFill>
                  <a:schemeClr val="tx1"/>
                </a:solidFill>
              </a:rPr>
              <a:t>分以内に出席を確認できない場合や、無断欠席した場合は、本人および人事に</a:t>
            </a:r>
            <a:r>
              <a:rPr kumimoji="1" lang="en-US" altLang="ja-JP" sz="1150" dirty="0">
                <a:solidFill>
                  <a:schemeClr val="tx1"/>
                </a:solidFill>
              </a:rPr>
              <a:t>Biz CAMPUS Basic</a:t>
            </a:r>
            <a:r>
              <a:rPr kumimoji="1" lang="ja-JP" altLang="en-US" sz="1150" dirty="0">
                <a:solidFill>
                  <a:schemeClr val="tx1"/>
                </a:solidFill>
              </a:rPr>
              <a:t>事務局より無断欠席メールが届きます。</a:t>
            </a:r>
          </a:p>
        </p:txBody>
      </p:sp>
      <p:sp>
        <p:nvSpPr>
          <p:cNvPr id="9" name="角丸四角形 8"/>
          <p:cNvSpPr/>
          <p:nvPr/>
        </p:nvSpPr>
        <p:spPr>
          <a:xfrm>
            <a:off x="410400" y="5201358"/>
            <a:ext cx="9079104" cy="603906"/>
          </a:xfrm>
          <a:prstGeom prst="roundRect">
            <a:avLst>
              <a:gd name="adj" fmla="val 13587"/>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a:lnSpc>
                <a:spcPct val="130000"/>
              </a:lnSpc>
            </a:pPr>
            <a:r>
              <a:rPr kumimoji="1" lang="ja-JP" altLang="en-US" sz="1300" dirty="0">
                <a:solidFill>
                  <a:schemeClr val="tx1"/>
                </a:solidFill>
              </a:rPr>
              <a:t>□ 筆記用具　　</a:t>
            </a:r>
          </a:p>
          <a:p>
            <a:pPr>
              <a:lnSpc>
                <a:spcPct val="130000"/>
              </a:lnSpc>
            </a:pPr>
            <a:endParaRPr kumimoji="1" lang="en-US" altLang="ja-JP" sz="1300" dirty="0">
              <a:solidFill>
                <a:schemeClr val="tx1"/>
              </a:solidFill>
            </a:endParaRPr>
          </a:p>
        </p:txBody>
      </p:sp>
      <p:sp>
        <p:nvSpPr>
          <p:cNvPr id="10" name="角丸四角形 9"/>
          <p:cNvSpPr/>
          <p:nvPr/>
        </p:nvSpPr>
        <p:spPr>
          <a:xfrm>
            <a:off x="3902642" y="5201358"/>
            <a:ext cx="2639144" cy="603906"/>
          </a:xfrm>
          <a:prstGeom prst="roundRect">
            <a:avLst>
              <a:gd name="adj" fmla="val 1098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a:lnSpc>
                <a:spcPct val="130000"/>
              </a:lnSpc>
            </a:pPr>
            <a:r>
              <a:rPr kumimoji="1" lang="ja-JP" altLang="en-US" sz="1300" dirty="0">
                <a:solidFill>
                  <a:schemeClr val="tx1"/>
                </a:solidFill>
              </a:rPr>
              <a:t>□ 名刺　</a:t>
            </a:r>
          </a:p>
        </p:txBody>
      </p:sp>
      <p:sp>
        <p:nvSpPr>
          <p:cNvPr id="11" name="角丸四角形 10"/>
          <p:cNvSpPr/>
          <p:nvPr/>
        </p:nvSpPr>
        <p:spPr>
          <a:xfrm>
            <a:off x="1716144" y="5201358"/>
            <a:ext cx="1521364" cy="603906"/>
          </a:xfrm>
          <a:prstGeom prst="roundRect">
            <a:avLst>
              <a:gd name="adj" fmla="val 1358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a:lnSpc>
                <a:spcPct val="130000"/>
              </a:lnSpc>
            </a:pPr>
            <a:r>
              <a:rPr kumimoji="1" lang="ja-JP" altLang="en-US" sz="1300" dirty="0">
                <a:solidFill>
                  <a:schemeClr val="tx1"/>
                </a:solidFill>
              </a:rPr>
              <a:t>□ メモ　　</a:t>
            </a:r>
          </a:p>
        </p:txBody>
      </p:sp>
      <p:sp>
        <p:nvSpPr>
          <p:cNvPr id="12" name="角丸四角形 11"/>
          <p:cNvSpPr/>
          <p:nvPr/>
        </p:nvSpPr>
        <p:spPr>
          <a:xfrm>
            <a:off x="4923533" y="5201358"/>
            <a:ext cx="2639144" cy="603906"/>
          </a:xfrm>
          <a:prstGeom prst="roundRect">
            <a:avLst>
              <a:gd name="adj" fmla="val 1098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a:lnSpc>
                <a:spcPct val="130000"/>
              </a:lnSpc>
            </a:pPr>
            <a:r>
              <a:rPr kumimoji="1" lang="ja-JP" altLang="en-US" sz="1300" dirty="0">
                <a:solidFill>
                  <a:schemeClr val="tx1"/>
                </a:solidFill>
              </a:rPr>
              <a:t>□ 予約票に指定のある持ち物 　</a:t>
            </a:r>
          </a:p>
        </p:txBody>
      </p:sp>
      <p:sp>
        <p:nvSpPr>
          <p:cNvPr id="13" name="角丸四角形 12"/>
          <p:cNvSpPr/>
          <p:nvPr/>
        </p:nvSpPr>
        <p:spPr>
          <a:xfrm>
            <a:off x="2682241" y="5201358"/>
            <a:ext cx="1521364" cy="603906"/>
          </a:xfrm>
          <a:prstGeom prst="roundRect">
            <a:avLst>
              <a:gd name="adj" fmla="val 1358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a:lnSpc>
                <a:spcPct val="130000"/>
              </a:lnSpc>
            </a:pPr>
            <a:r>
              <a:rPr kumimoji="1" lang="ja-JP" altLang="en-US" sz="1300" dirty="0">
                <a:solidFill>
                  <a:schemeClr val="tx1"/>
                </a:solidFill>
              </a:rPr>
              <a:t>□ 予約票</a:t>
            </a:r>
            <a:endParaRPr kumimoji="1" lang="en-US" altLang="ja-JP" sz="1300" dirty="0">
              <a:solidFill>
                <a:schemeClr val="tx1"/>
              </a:solidFill>
            </a:endParaRPr>
          </a:p>
        </p:txBody>
      </p:sp>
      <p:sp>
        <p:nvSpPr>
          <p:cNvPr id="14" name="角丸四角形 13"/>
          <p:cNvSpPr/>
          <p:nvPr/>
        </p:nvSpPr>
        <p:spPr>
          <a:xfrm>
            <a:off x="7405776" y="5201358"/>
            <a:ext cx="1668572" cy="603906"/>
          </a:xfrm>
          <a:prstGeom prst="roundRect">
            <a:avLst>
              <a:gd name="adj" fmla="val 1098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a:lnSpc>
                <a:spcPct val="130000"/>
              </a:lnSpc>
            </a:pPr>
            <a:r>
              <a:rPr kumimoji="1" lang="ja-JP" altLang="en-US" sz="1300" dirty="0">
                <a:solidFill>
                  <a:schemeClr val="tx1"/>
                </a:solidFill>
              </a:rPr>
              <a:t>□ （受講報告書</a:t>
            </a:r>
            <a:r>
              <a:rPr kumimoji="1" lang="en-US" altLang="ja-JP" sz="1300" dirty="0">
                <a:solidFill>
                  <a:schemeClr val="tx1"/>
                </a:solidFill>
              </a:rPr>
              <a:t>)</a:t>
            </a:r>
          </a:p>
        </p:txBody>
      </p:sp>
      <p:sp>
        <p:nvSpPr>
          <p:cNvPr id="15" name="正方形/長方形 14"/>
          <p:cNvSpPr/>
          <p:nvPr/>
        </p:nvSpPr>
        <p:spPr>
          <a:xfrm>
            <a:off x="6643159" y="1740000"/>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貴社が利用する会場のみ</a:t>
            </a:r>
            <a:endParaRPr kumimoji="1" lang="en-US" altLang="ja-JP" sz="1400" dirty="0">
              <a:solidFill>
                <a:schemeClr val="tx1"/>
              </a:solidFill>
            </a:endParaRPr>
          </a:p>
          <a:p>
            <a:pPr algn="ctr"/>
            <a:r>
              <a:rPr kumimoji="1" lang="ja-JP" altLang="en-US" sz="1400" dirty="0">
                <a:solidFill>
                  <a:schemeClr val="tx1"/>
                </a:solidFill>
              </a:rPr>
              <a:t>記載してください。</a:t>
            </a:r>
          </a:p>
        </p:txBody>
      </p:sp>
    </p:spTree>
    <p:extLst>
      <p:ext uri="{BB962C8B-B14F-4D97-AF65-F5344CB8AC3E}">
        <p14:creationId xmlns:p14="http://schemas.microsoft.com/office/powerpoint/2010/main" val="2849805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137588" y="1628401"/>
            <a:ext cx="7553187" cy="4530760"/>
          </a:xfrm>
          <a:prstGeom prst="rect">
            <a:avLst/>
          </a:prstGeom>
        </p:spPr>
      </p:pic>
      <p:sp>
        <p:nvSpPr>
          <p:cNvPr id="3" name="テキスト プレースホルダー 2"/>
          <p:cNvSpPr>
            <a:spLocks noGrp="1"/>
          </p:cNvSpPr>
          <p:nvPr>
            <p:ph type="body" sz="quarter" idx="14"/>
          </p:nvPr>
        </p:nvSpPr>
        <p:spPr/>
        <p:txBody>
          <a:bodyPr/>
          <a:lstStyle/>
          <a:p>
            <a:r>
              <a:rPr lang="ja-JP" altLang="en-US" sz="1600" spc="-30" dirty="0">
                <a:ea typeface="ＭＳ Ｐゴシック" panose="020B0600070205080204" pitchFamily="50" charset="-128"/>
              </a:rPr>
              <a:t>研修テーマは常時</a:t>
            </a:r>
            <a:r>
              <a:rPr lang="en-US" altLang="ja-JP" sz="2000" b="1" spc="-30" dirty="0">
                <a:ea typeface="ＭＳ Ｐゴシック" panose="020B0600070205080204" pitchFamily="50" charset="-128"/>
              </a:rPr>
              <a:t>140</a:t>
            </a:r>
            <a:r>
              <a:rPr lang="ja-JP" altLang="en-US" sz="2000" b="1" spc="-30" dirty="0">
                <a:ea typeface="ＭＳ Ｐゴシック" panose="020B0600070205080204" pitchFamily="50" charset="-128"/>
              </a:rPr>
              <a:t>以上</a:t>
            </a:r>
            <a:r>
              <a:rPr lang="ja-JP" altLang="en-US" sz="1600" spc="-30" dirty="0">
                <a:ea typeface="ＭＳ Ｐゴシック" panose="020B0600070205080204" pitchFamily="50" charset="-128"/>
              </a:rPr>
              <a:t>、開催頻度</a:t>
            </a:r>
            <a:r>
              <a:rPr lang="en-US" altLang="ja-JP" sz="2000" b="1" spc="-30" dirty="0">
                <a:ea typeface="ＭＳ Ｐゴシック" panose="020B0600070205080204" pitchFamily="50" charset="-128"/>
              </a:rPr>
              <a:t>4000</a:t>
            </a:r>
            <a:r>
              <a:rPr lang="ja-JP" altLang="en-US" sz="2000" b="1" spc="-30" dirty="0">
                <a:ea typeface="ＭＳ Ｐゴシック" panose="020B0600070205080204" pitchFamily="50" charset="-128"/>
              </a:rPr>
              <a:t>回</a:t>
            </a:r>
            <a:r>
              <a:rPr lang="ja-JP" altLang="en-US" sz="1600" spc="-30" dirty="0">
                <a:ea typeface="ＭＳ Ｐゴシック" panose="020B0600070205080204" pitchFamily="50" charset="-128"/>
              </a:rPr>
              <a:t>、</a:t>
            </a:r>
            <a:r>
              <a:rPr lang="en-US" altLang="ja-JP" sz="1600" spc="-30" dirty="0">
                <a:ea typeface="ＭＳ Ｐゴシック" panose="020B0600070205080204" pitchFamily="50" charset="-128"/>
              </a:rPr>
              <a:t>1</a:t>
            </a:r>
            <a:r>
              <a:rPr lang="ja-JP" altLang="en-US" sz="1600" spc="-30" dirty="0">
                <a:ea typeface="ＭＳ Ｐゴシック" panose="020B0600070205080204" pitchFamily="50" charset="-128"/>
              </a:rPr>
              <a:t>回のセミナーは</a:t>
            </a:r>
            <a:r>
              <a:rPr lang="en-US" altLang="ja-JP" sz="2000" b="1" spc="-30" dirty="0">
                <a:ea typeface="ＭＳ Ｐゴシック" panose="020B0600070205080204" pitchFamily="50" charset="-128"/>
              </a:rPr>
              <a:t>2</a:t>
            </a:r>
            <a:r>
              <a:rPr lang="ja-JP" altLang="en-US" sz="2000" b="1" spc="-30" dirty="0">
                <a:ea typeface="ＭＳ Ｐゴシック" panose="020B0600070205080204" pitchFamily="50" charset="-128"/>
              </a:rPr>
              <a:t>時間～</a:t>
            </a:r>
            <a:r>
              <a:rPr lang="ja-JP" altLang="en-US" sz="1600" spc="-30" dirty="0">
                <a:ea typeface="ＭＳ Ｐゴシック" panose="020B0600070205080204" pitchFamily="50" charset="-128"/>
              </a:rPr>
              <a:t>個人に合わせた受講が可能</a:t>
            </a:r>
            <a:br>
              <a:rPr lang="ja-JP" altLang="en-US" sz="1600" spc="-30" dirty="0">
                <a:ea typeface="ＭＳ Ｐゴシック" panose="020B0600070205080204" pitchFamily="50" charset="-128"/>
              </a:rPr>
            </a:br>
            <a:r>
              <a:rPr lang="en-US" altLang="ja-JP" sz="2000" b="1" dirty="0">
                <a:ea typeface="ＭＳ Ｐゴシック" panose="020B0600070205080204" pitchFamily="50" charset="-128"/>
              </a:rPr>
              <a:t>10,000</a:t>
            </a:r>
            <a:r>
              <a:rPr lang="ja-JP" altLang="en-US" sz="2000" b="1" dirty="0">
                <a:ea typeface="ＭＳ Ｐゴシック" panose="020B0600070205080204" pitchFamily="50" charset="-128"/>
              </a:rPr>
              <a:t>社</a:t>
            </a:r>
            <a:r>
              <a:rPr lang="ja-JP" altLang="en-US" sz="1600" dirty="0">
                <a:ea typeface="ＭＳ Ｐゴシック" panose="020B0600070205080204" pitchFamily="50" charset="-128"/>
              </a:rPr>
              <a:t>、</a:t>
            </a:r>
            <a:r>
              <a:rPr lang="en-US" altLang="ja-JP" sz="2000" b="1" dirty="0">
                <a:ea typeface="ＭＳ Ｐゴシック" panose="020B0600070205080204" pitchFamily="50" charset="-128"/>
              </a:rPr>
              <a:t>160</a:t>
            </a:r>
            <a:r>
              <a:rPr lang="ja-JP" altLang="en-US" sz="2000" b="1" dirty="0">
                <a:ea typeface="ＭＳ Ｐゴシック" panose="020B0600070205080204" pitchFamily="50" charset="-128"/>
              </a:rPr>
              <a:t>万人以上</a:t>
            </a:r>
            <a:r>
              <a:rPr lang="ja-JP" altLang="en-US" sz="1600" dirty="0">
                <a:ea typeface="ＭＳ Ｐゴシック" panose="020B0600070205080204" pitchFamily="50" charset="-128"/>
              </a:rPr>
              <a:t>の方がご受講しています</a:t>
            </a:r>
          </a:p>
          <a:p>
            <a:endParaRPr kumimoji="1" lang="ja-JP" altLang="en-US" sz="1600" dirty="0"/>
          </a:p>
        </p:txBody>
      </p:sp>
      <p:sp>
        <p:nvSpPr>
          <p:cNvPr id="4" name="タイトル 3"/>
          <p:cNvSpPr>
            <a:spLocks noGrp="1"/>
          </p:cNvSpPr>
          <p:nvPr>
            <p:ph type="title"/>
          </p:nvPr>
        </p:nvSpPr>
        <p:spPr>
          <a:xfrm>
            <a:off x="415925" y="152400"/>
            <a:ext cx="9072000" cy="647700"/>
          </a:xfrm>
        </p:spPr>
        <p:txBody>
          <a:bodyPr/>
          <a:lstStyle/>
          <a:p>
            <a:r>
              <a:rPr lang="en-US" altLang="ja-JP" b="0" dirty="0">
                <a:solidFill>
                  <a:srgbClr val="000000"/>
                </a:solidFill>
                <a:latin typeface="Arial" panose="020B0604020202020204" pitchFamily="34" charset="0"/>
                <a:ea typeface="ＭＳ Ｐゴシック" panose="020B0600070205080204" pitchFamily="50" charset="-128"/>
              </a:rPr>
              <a:t>Biz CAMPUS Basic - </a:t>
            </a:r>
            <a:r>
              <a:rPr lang="ja-JP" altLang="en-US" b="0" dirty="0">
                <a:solidFill>
                  <a:srgbClr val="000000"/>
                </a:solidFill>
                <a:latin typeface="Arial" panose="020B0604020202020204" pitchFamily="34" charset="0"/>
                <a:ea typeface="ＭＳ Ｐゴシック" panose="020B0600070205080204" pitchFamily="50" charset="-128"/>
              </a:rPr>
              <a:t>公開型ビジネス研修 </a:t>
            </a:r>
            <a:r>
              <a:rPr lang="en-US" altLang="ja-JP" b="0" dirty="0">
                <a:solidFill>
                  <a:srgbClr val="000000"/>
                </a:solidFill>
                <a:latin typeface="Arial" panose="020B0604020202020204" pitchFamily="34" charset="0"/>
                <a:ea typeface="ＭＳ Ｐゴシック" panose="020B0600070205080204" pitchFamily="50" charset="-128"/>
              </a:rPr>
              <a:t>-</a:t>
            </a:r>
            <a:endParaRPr kumimoji="1" lang="ja-JP" altLang="en-US" dirty="0"/>
          </a:p>
        </p:txBody>
      </p:sp>
      <p:sp>
        <p:nvSpPr>
          <p:cNvPr id="5" name="テキスト ボックス 4"/>
          <p:cNvSpPr txBox="1"/>
          <p:nvPr/>
        </p:nvSpPr>
        <p:spPr>
          <a:xfrm>
            <a:off x="4288942" y="6121523"/>
            <a:ext cx="5281483" cy="257333"/>
          </a:xfrm>
          <a:prstGeom prst="rect">
            <a:avLst/>
          </a:prstGeom>
          <a:noFill/>
        </p:spPr>
        <p:txBody>
          <a:bodyPr wrap="square" lIns="66462" tIns="66462" rIns="66462" bIns="66462" rtlCol="0" anchor="ctr" anchorCtr="0">
            <a:spAutoFit/>
          </a:bodyPr>
          <a:lstStyle/>
          <a:p>
            <a:pPr algn="r"/>
            <a:r>
              <a:rPr lang="en-US" altLang="ja-JP" sz="800" dirty="0">
                <a:solidFill>
                  <a:prstClr val="black"/>
                </a:solidFill>
              </a:rPr>
              <a:t>* </a:t>
            </a:r>
            <a:r>
              <a:rPr lang="ja-JP" altLang="en-US" sz="800" dirty="0">
                <a:solidFill>
                  <a:prstClr val="black"/>
                </a:solidFill>
              </a:rPr>
              <a:t>掲載内容は</a:t>
            </a:r>
            <a:r>
              <a:rPr lang="en-US" altLang="ja-JP" sz="800" dirty="0">
                <a:solidFill>
                  <a:prstClr val="black"/>
                </a:solidFill>
              </a:rPr>
              <a:t>2019</a:t>
            </a:r>
            <a:r>
              <a:rPr lang="ja-JP" altLang="en-US" sz="800" dirty="0">
                <a:solidFill>
                  <a:prstClr val="black"/>
                </a:solidFill>
              </a:rPr>
              <a:t>年</a:t>
            </a:r>
            <a:r>
              <a:rPr lang="en-US" altLang="ja-JP" sz="800" dirty="0">
                <a:solidFill>
                  <a:prstClr val="black"/>
                </a:solidFill>
              </a:rPr>
              <a:t>4</a:t>
            </a:r>
            <a:r>
              <a:rPr lang="ja-JP" altLang="en-US" sz="800" dirty="0">
                <a:solidFill>
                  <a:prstClr val="black"/>
                </a:solidFill>
              </a:rPr>
              <a:t>月時点の情報です。最新の情報と異なる可能性がございますのでご了承ください。</a:t>
            </a:r>
            <a:r>
              <a:rPr lang="en-US" altLang="ja-JP" sz="800" dirty="0">
                <a:solidFill>
                  <a:prstClr val="black"/>
                </a:solidFill>
              </a:rPr>
              <a:t> </a:t>
            </a:r>
            <a:endParaRPr lang="ja-JP" altLang="en-US" sz="800" dirty="0">
              <a:solidFill>
                <a:prstClr val="black"/>
              </a:solidFill>
            </a:endParaRPr>
          </a:p>
        </p:txBody>
      </p:sp>
    </p:spTree>
    <p:extLst>
      <p:ext uri="{BB962C8B-B14F-4D97-AF65-F5344CB8AC3E}">
        <p14:creationId xmlns:p14="http://schemas.microsoft.com/office/powerpoint/2010/main" val="3357193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動画形式の研修は、学習管理システム上で受講してください （</a:t>
            </a:r>
            <a:r>
              <a:rPr lang="en-US" altLang="ja-JP" dirty="0"/>
              <a:t>1/2</a:t>
            </a:r>
            <a:r>
              <a:rPr lang="ja-JP" altLang="en-US" dirty="0"/>
              <a:t>）</a:t>
            </a:r>
          </a:p>
        </p:txBody>
      </p:sp>
      <p:sp>
        <p:nvSpPr>
          <p:cNvPr id="4" name="タイトル 3"/>
          <p:cNvSpPr>
            <a:spLocks noGrp="1"/>
          </p:cNvSpPr>
          <p:nvPr>
            <p:ph type="title"/>
          </p:nvPr>
        </p:nvSpPr>
        <p:spPr/>
        <p:txBody>
          <a:bodyPr/>
          <a:lstStyle/>
          <a:p>
            <a:r>
              <a:rPr lang="ja-JP" altLang="en-US" dirty="0"/>
              <a:t>研修受講：動画研修の受講方法</a:t>
            </a:r>
            <a:endParaRPr kumimoji="1" lang="ja-JP" altLang="en-US" dirty="0"/>
          </a:p>
        </p:txBody>
      </p:sp>
      <p:sp>
        <p:nvSpPr>
          <p:cNvPr id="16" name="テキスト プレースホルダ 10"/>
          <p:cNvSpPr txBox="1">
            <a:spLocks/>
          </p:cNvSpPr>
          <p:nvPr/>
        </p:nvSpPr>
        <p:spPr bwMode="gray">
          <a:xfrm>
            <a:off x="675474" y="1608948"/>
            <a:ext cx="3800142"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視聴したい動画の右にある［メニュー］内の［配布資料］を</a:t>
            </a:r>
            <a:br>
              <a:rPr lang="en-US" altLang="ja-JP" sz="1100" dirty="0"/>
            </a:br>
            <a:r>
              <a:rPr lang="ja-JP" altLang="ja-JP" sz="1100" dirty="0"/>
              <a:t>クリックします。テキストをダウンロードし、印刷します。</a:t>
            </a:r>
          </a:p>
        </p:txBody>
      </p:sp>
      <p:sp>
        <p:nvSpPr>
          <p:cNvPr id="17" name="正方形/長方形 16"/>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sp>
        <p:nvSpPr>
          <p:cNvPr id="18" name="テキスト プレースホルダ 10"/>
          <p:cNvSpPr txBox="1">
            <a:spLocks/>
          </p:cNvSpPr>
          <p:nvPr/>
        </p:nvSpPr>
        <p:spPr bwMode="gray">
          <a:xfrm>
            <a:off x="5418924" y="1608948"/>
            <a:ext cx="4214596"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視聴したい動画の［視聴する］をクリックします。</a:t>
            </a:r>
          </a:p>
        </p:txBody>
      </p:sp>
      <p:sp>
        <p:nvSpPr>
          <p:cNvPr id="19" name="正方形/長方形 18"/>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a:t>
            </a:r>
            <a:endParaRPr kumimoji="1" lang="ja-JP" altLang="en-US" sz="2000" dirty="0">
              <a:solidFill>
                <a:schemeClr val="tx1"/>
              </a:solidFill>
            </a:endParaRPr>
          </a:p>
        </p:txBody>
      </p:sp>
      <p:grpSp>
        <p:nvGrpSpPr>
          <p:cNvPr id="20" name="グループ化 19"/>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21" name="山形 20"/>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22" name="山形 21"/>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15" name="図 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474" y="2293200"/>
            <a:ext cx="3619500" cy="1714500"/>
          </a:xfrm>
          <a:prstGeom prst="rect">
            <a:avLst/>
          </a:prstGeom>
          <a:noFill/>
          <a:ln>
            <a:noFill/>
          </a:ln>
        </p:spPr>
      </p:pic>
      <p:graphicFrame>
        <p:nvGraphicFramePr>
          <p:cNvPr id="23" name="表 22"/>
          <p:cNvGraphicFramePr>
            <a:graphicFrameLocks noGrp="1"/>
          </p:cNvGraphicFramePr>
          <p:nvPr>
            <p:extLst>
              <p:ext uri="{D42A27DB-BD31-4B8C-83A1-F6EECF244321}">
                <p14:modId xmlns:p14="http://schemas.microsoft.com/office/powerpoint/2010/main" val="2996061038"/>
              </p:ext>
            </p:extLst>
          </p:nvPr>
        </p:nvGraphicFramePr>
        <p:xfrm>
          <a:off x="415925" y="4678794"/>
          <a:ext cx="4356927" cy="62992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4148647">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kumimoji="1" lang="ja-JP" altLang="en-US" sz="1100" b="0" dirty="0">
                          <a:solidFill>
                            <a:schemeClr val="bg1"/>
                          </a:solidFill>
                        </a:rPr>
                        <a:t>補足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rPr>
                        <a:t>推奨印刷設定は</a:t>
                      </a:r>
                      <a:r>
                        <a:rPr kumimoji="1" lang="en-US" altLang="ja-JP" sz="1100" b="0" dirty="0">
                          <a:solidFill>
                            <a:schemeClr val="tx1"/>
                          </a:solidFill>
                        </a:rPr>
                        <a:t>A4</a:t>
                      </a:r>
                      <a:r>
                        <a:rPr kumimoji="1" lang="ja-JP" altLang="en-US" sz="1100" b="0" dirty="0">
                          <a:solidFill>
                            <a:schemeClr val="tx1"/>
                          </a:solidFill>
                        </a:rPr>
                        <a:t>両面、長辺綴じ、左側</a:t>
                      </a:r>
                      <a:r>
                        <a:rPr kumimoji="1" lang="en-US" altLang="ja-JP" sz="1100" b="0" dirty="0">
                          <a:solidFill>
                            <a:schemeClr val="tx1"/>
                          </a:solidFill>
                        </a:rPr>
                        <a:t>2</a:t>
                      </a:r>
                      <a:r>
                        <a:rPr kumimoji="1" lang="ja-JP" altLang="en-US" sz="1100" b="0" dirty="0">
                          <a:solidFill>
                            <a:schemeClr val="tx1"/>
                          </a:solidFill>
                        </a:rPr>
                        <a:t>か所ホッチキス留めです。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pic>
        <p:nvPicPr>
          <p:cNvPr id="24" name="図 2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924" y="2293200"/>
            <a:ext cx="3691890" cy="1473835"/>
          </a:xfrm>
          <a:prstGeom prst="rect">
            <a:avLst/>
          </a:prstGeom>
          <a:noFill/>
          <a:ln>
            <a:noFill/>
          </a:ln>
        </p:spPr>
      </p:pic>
    </p:spTree>
    <p:extLst>
      <p:ext uri="{BB962C8B-B14F-4D97-AF65-F5344CB8AC3E}">
        <p14:creationId xmlns:p14="http://schemas.microsoft.com/office/powerpoint/2010/main" val="1323014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動画形式の研修は、学習管理システム上で受講してください （</a:t>
            </a:r>
            <a:r>
              <a:rPr lang="en-US" altLang="ja-JP" dirty="0"/>
              <a:t>2/2</a:t>
            </a:r>
            <a:r>
              <a:rPr lang="ja-JP" altLang="en-US" dirty="0"/>
              <a:t>）</a:t>
            </a:r>
          </a:p>
        </p:txBody>
      </p:sp>
      <p:sp>
        <p:nvSpPr>
          <p:cNvPr id="4" name="タイトル 3"/>
          <p:cNvSpPr>
            <a:spLocks noGrp="1"/>
          </p:cNvSpPr>
          <p:nvPr>
            <p:ph type="title"/>
          </p:nvPr>
        </p:nvSpPr>
        <p:spPr/>
        <p:txBody>
          <a:bodyPr/>
          <a:lstStyle/>
          <a:p>
            <a:r>
              <a:rPr lang="ja-JP" altLang="en-US" dirty="0"/>
              <a:t>研修受講：動画研修の受講方法</a:t>
            </a:r>
            <a:endParaRPr kumimoji="1" lang="ja-JP" altLang="en-US" dirty="0"/>
          </a:p>
        </p:txBody>
      </p:sp>
      <p:sp>
        <p:nvSpPr>
          <p:cNvPr id="16" name="テキスト プレースホルダ 10"/>
          <p:cNvSpPr txBox="1">
            <a:spLocks/>
          </p:cNvSpPr>
          <p:nvPr/>
        </p:nvSpPr>
        <p:spPr bwMode="gray">
          <a:xfrm>
            <a:off x="675474" y="1608948"/>
            <a:ext cx="3800142"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印刷したテキストを見ながら、動画を視聴します。</a:t>
            </a:r>
          </a:p>
        </p:txBody>
      </p:sp>
      <p:sp>
        <p:nvSpPr>
          <p:cNvPr id="17" name="正方形/長方形 16"/>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3.</a:t>
            </a:r>
            <a:endParaRPr kumimoji="1" lang="ja-JP" altLang="en-US" sz="2000" dirty="0">
              <a:solidFill>
                <a:schemeClr val="tx1"/>
              </a:solidFill>
            </a:endParaRPr>
          </a:p>
        </p:txBody>
      </p:sp>
      <p:graphicFrame>
        <p:nvGraphicFramePr>
          <p:cNvPr id="23" name="表 22"/>
          <p:cNvGraphicFramePr>
            <a:graphicFrameLocks noGrp="1"/>
          </p:cNvGraphicFramePr>
          <p:nvPr>
            <p:extLst>
              <p:ext uri="{D42A27DB-BD31-4B8C-83A1-F6EECF244321}">
                <p14:modId xmlns:p14="http://schemas.microsoft.com/office/powerpoint/2010/main" val="317890890"/>
              </p:ext>
            </p:extLst>
          </p:nvPr>
        </p:nvGraphicFramePr>
        <p:xfrm>
          <a:off x="5133148" y="2293200"/>
          <a:ext cx="4356927" cy="102108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4148647">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kumimoji="1" lang="ja-JP" altLang="en-US" sz="1100" b="0" dirty="0">
                          <a:solidFill>
                            <a:schemeClr val="bg1"/>
                          </a:solidFill>
                        </a:rPr>
                        <a:t>補足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Font typeface="Arial" panose="020B0604020202020204" pitchFamily="34" charset="0"/>
                        <a:buChar char="•"/>
                      </a:pPr>
                      <a:r>
                        <a:rPr kumimoji="1" lang="ja-JP" altLang="en-US" sz="1100" b="0" dirty="0">
                          <a:solidFill>
                            <a:schemeClr val="tx1"/>
                          </a:solidFill>
                        </a:rPr>
                        <a:t>動画は自動で再生されます</a:t>
                      </a:r>
                    </a:p>
                    <a:p>
                      <a:pPr marL="171450" indent="-171450">
                        <a:buFont typeface="Arial" panose="020B0604020202020204" pitchFamily="34" charset="0"/>
                        <a:buChar char="•"/>
                      </a:pPr>
                      <a:r>
                        <a:rPr kumimoji="1" lang="ja-JP" altLang="en-US" sz="1100" b="0" dirty="0">
                          <a:solidFill>
                            <a:schemeClr val="tx1"/>
                          </a:solidFill>
                        </a:rPr>
                        <a:t>ワークショップの際には、動画を一時停止して、テキストに回答を記入してください</a:t>
                      </a:r>
                    </a:p>
                    <a:p>
                      <a:pPr marL="171450" indent="-171450">
                        <a:buFont typeface="Arial" panose="020B0604020202020204" pitchFamily="34" charset="0"/>
                        <a:buChar char="•"/>
                      </a:pPr>
                      <a:r>
                        <a:rPr kumimoji="1" lang="ja-JP" altLang="en-US" sz="1100" b="0" dirty="0">
                          <a:solidFill>
                            <a:schemeClr val="tx1"/>
                          </a:solidFill>
                        </a:rPr>
                        <a:t>動画の再生が完了すると、自動でマイページに戻ります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pic>
        <p:nvPicPr>
          <p:cNvPr id="14" name="図 1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832" y="2293200"/>
            <a:ext cx="3781425" cy="3200400"/>
          </a:xfrm>
          <a:prstGeom prst="rect">
            <a:avLst/>
          </a:prstGeom>
          <a:noFill/>
          <a:ln>
            <a:noFill/>
          </a:ln>
        </p:spPr>
      </p:pic>
      <p:graphicFrame>
        <p:nvGraphicFramePr>
          <p:cNvPr id="25" name="表 24"/>
          <p:cNvGraphicFramePr>
            <a:graphicFrameLocks noGrp="1"/>
          </p:cNvGraphicFramePr>
          <p:nvPr>
            <p:extLst>
              <p:ext uri="{D42A27DB-BD31-4B8C-83A1-F6EECF244321}">
                <p14:modId xmlns:p14="http://schemas.microsoft.com/office/powerpoint/2010/main" val="2256022278"/>
              </p:ext>
            </p:extLst>
          </p:nvPr>
        </p:nvGraphicFramePr>
        <p:xfrm>
          <a:off x="5133148" y="3515566"/>
          <a:ext cx="4356927" cy="62992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4148647">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kumimoji="1" lang="ja-JP" altLang="en-US" sz="1100" b="0" dirty="0">
                          <a:solidFill>
                            <a:schemeClr val="bg1"/>
                          </a:solidFill>
                        </a:rPr>
                        <a:t>注意</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kumimoji="1" lang="ja-JP" altLang="en-US" sz="1100" b="0" dirty="0">
                          <a:solidFill>
                            <a:schemeClr val="tx1"/>
                          </a:solidFill>
                        </a:rPr>
                        <a:t>視聴が完了しないと、受講履歴に反映されません。</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09463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4"/>
          </p:nvPr>
        </p:nvSpPr>
        <p:spPr/>
        <p:txBody>
          <a:bodyPr/>
          <a:lstStyle/>
          <a:p>
            <a:r>
              <a:rPr lang="ja-JP" altLang="en-US" dirty="0"/>
              <a:t>３．受講報告、知識確認テストの実施、振り返り</a:t>
            </a:r>
            <a:r>
              <a:rPr lang="en-US" altLang="ja-JP" dirty="0"/>
              <a:t>/</a:t>
            </a:r>
            <a:r>
              <a:rPr lang="ja-JP" altLang="en-US" dirty="0"/>
              <a:t>行動報告</a:t>
            </a:r>
          </a:p>
        </p:txBody>
      </p:sp>
      <p:sp>
        <p:nvSpPr>
          <p:cNvPr id="3" name="テキスト プレースホルダー 2"/>
          <p:cNvSpPr>
            <a:spLocks noGrp="1"/>
          </p:cNvSpPr>
          <p:nvPr>
            <p:ph type="body" sz="quarter" idx="10"/>
          </p:nvPr>
        </p:nvSpPr>
        <p:spPr/>
        <p:txBody>
          <a:bodyPr/>
          <a:lstStyle/>
          <a:p>
            <a:r>
              <a:rPr lang="ja-JP" altLang="en-US" dirty="0"/>
              <a:t>利用方法</a:t>
            </a:r>
          </a:p>
        </p:txBody>
      </p:sp>
      <p:sp>
        <p:nvSpPr>
          <p:cNvPr id="7" name="正方形/長方形 6"/>
          <p:cNvSpPr/>
          <p:nvPr/>
        </p:nvSpPr>
        <p:spPr>
          <a:xfrm>
            <a:off x="1661159" y="3897313"/>
            <a:ext cx="6583683" cy="1961998"/>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kumimoji="1" lang="ja-JP" altLang="en-US" sz="1400" dirty="0">
                <a:solidFill>
                  <a:schemeClr val="tx1"/>
                </a:solidFill>
              </a:rPr>
              <a:t>受講報告と振り返り </a:t>
            </a:r>
            <a:r>
              <a:rPr kumimoji="1" lang="en-US" altLang="ja-JP" sz="1400" dirty="0">
                <a:solidFill>
                  <a:schemeClr val="tx1"/>
                </a:solidFill>
              </a:rPr>
              <a:t>/ </a:t>
            </a:r>
            <a:r>
              <a:rPr kumimoji="1" lang="ja-JP" altLang="en-US" sz="1400" dirty="0">
                <a:solidFill>
                  <a:schemeClr val="tx1"/>
                </a:solidFill>
              </a:rPr>
              <a:t>行動報告の方法として以下の</a:t>
            </a:r>
            <a:r>
              <a:rPr kumimoji="1" lang="en-US" altLang="ja-JP" sz="1400" dirty="0">
                <a:solidFill>
                  <a:schemeClr val="tx1"/>
                </a:solidFill>
              </a:rPr>
              <a:t>2</a:t>
            </a:r>
            <a:r>
              <a:rPr kumimoji="1" lang="ja-JP" altLang="en-US" sz="1400" dirty="0" err="1">
                <a:solidFill>
                  <a:schemeClr val="tx1"/>
                </a:solidFill>
              </a:rPr>
              <a:t>つの</a:t>
            </a:r>
            <a:r>
              <a:rPr kumimoji="1" lang="ja-JP" altLang="en-US" sz="1400" dirty="0">
                <a:solidFill>
                  <a:schemeClr val="tx1"/>
                </a:solidFill>
              </a:rPr>
              <a:t>場合が記載されています。</a:t>
            </a:r>
          </a:p>
          <a:p>
            <a:endParaRPr kumimoji="1" lang="ja-JP" altLang="en-US" sz="1400" dirty="0">
              <a:solidFill>
                <a:schemeClr val="tx1"/>
              </a:solidFill>
            </a:endParaRPr>
          </a:p>
          <a:p>
            <a:r>
              <a:rPr kumimoji="1" lang="ja-JP" altLang="en-US" sz="1400" dirty="0">
                <a:solidFill>
                  <a:schemeClr val="tx1"/>
                </a:solidFill>
              </a:rPr>
              <a:t>（</a:t>
            </a:r>
            <a:r>
              <a:rPr kumimoji="1" lang="en-US" altLang="ja-JP" sz="1400" dirty="0">
                <a:solidFill>
                  <a:schemeClr val="tx1"/>
                </a:solidFill>
              </a:rPr>
              <a:t>1</a:t>
            </a:r>
            <a:r>
              <a:rPr kumimoji="1" lang="ja-JP" altLang="en-US" sz="1400" dirty="0">
                <a:solidFill>
                  <a:schemeClr val="tx1"/>
                </a:solidFill>
              </a:rPr>
              <a:t>）学習管理システム上で受講報告と振り返り</a:t>
            </a:r>
            <a:r>
              <a:rPr kumimoji="1" lang="en-US" altLang="ja-JP" sz="1400" dirty="0">
                <a:solidFill>
                  <a:schemeClr val="tx1"/>
                </a:solidFill>
              </a:rPr>
              <a:t>/</a:t>
            </a:r>
            <a:r>
              <a:rPr kumimoji="1" lang="ja-JP" altLang="en-US" sz="1400" dirty="0">
                <a:solidFill>
                  <a:schemeClr val="tx1"/>
                </a:solidFill>
              </a:rPr>
              <a:t>行動報告を行う</a:t>
            </a:r>
          </a:p>
          <a:p>
            <a:r>
              <a:rPr kumimoji="1" lang="ja-JP" altLang="en-US" sz="1400" dirty="0">
                <a:solidFill>
                  <a:schemeClr val="tx1"/>
                </a:solidFill>
              </a:rPr>
              <a:t>（</a:t>
            </a:r>
            <a:r>
              <a:rPr kumimoji="1" lang="en-US" altLang="ja-JP" sz="1400" dirty="0">
                <a:solidFill>
                  <a:schemeClr val="tx1"/>
                </a:solidFill>
              </a:rPr>
              <a:t>2</a:t>
            </a:r>
            <a:r>
              <a:rPr kumimoji="1" lang="ja-JP" altLang="en-US" sz="1400" dirty="0">
                <a:solidFill>
                  <a:schemeClr val="tx1"/>
                </a:solidFill>
              </a:rPr>
              <a:t>）会社指定のフォーマットを用いて受講報告と振り返り</a:t>
            </a:r>
            <a:r>
              <a:rPr kumimoji="1" lang="en-US" altLang="ja-JP" sz="1400" dirty="0">
                <a:solidFill>
                  <a:schemeClr val="tx1"/>
                </a:solidFill>
              </a:rPr>
              <a:t>/</a:t>
            </a:r>
            <a:r>
              <a:rPr kumimoji="1" lang="ja-JP" altLang="en-US" sz="1400" dirty="0">
                <a:solidFill>
                  <a:schemeClr val="tx1"/>
                </a:solidFill>
              </a:rPr>
              <a:t>行動報告を行う</a:t>
            </a:r>
          </a:p>
          <a:p>
            <a:endParaRPr kumimoji="1" lang="ja-JP" altLang="en-US" sz="1400" dirty="0">
              <a:solidFill>
                <a:schemeClr val="tx1"/>
              </a:solidFill>
            </a:endParaRPr>
          </a:p>
          <a:p>
            <a:r>
              <a:rPr kumimoji="1" lang="ja-JP" altLang="en-US" sz="1400" dirty="0">
                <a:solidFill>
                  <a:schemeClr val="tx1"/>
                </a:solidFill>
              </a:rPr>
              <a:t>貴社の運用方法に合わせ、不要なページを削除してください。</a:t>
            </a:r>
          </a:p>
        </p:txBody>
      </p:sp>
    </p:spTree>
    <p:extLst>
      <p:ext uri="{BB962C8B-B14F-4D97-AF65-F5344CB8AC3E}">
        <p14:creationId xmlns:p14="http://schemas.microsoft.com/office/powerpoint/2010/main" val="1884170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研修受講後</a:t>
            </a:r>
            <a:r>
              <a:rPr lang="ja-JP" altLang="en-US" dirty="0">
                <a:solidFill>
                  <a:schemeClr val="accent1"/>
                </a:solidFill>
              </a:rPr>
              <a:t>●</a:t>
            </a:r>
            <a:r>
              <a:rPr lang="ja-JP" altLang="en-US" dirty="0"/>
              <a:t>日以内に、</a:t>
            </a:r>
            <a:r>
              <a:rPr lang="ja-JP" altLang="en-US" kern="0" dirty="0"/>
              <a:t>学習管理システム上</a:t>
            </a:r>
            <a:r>
              <a:rPr lang="ja-JP" altLang="en-US" dirty="0"/>
              <a:t>で受講報告を提出してください （</a:t>
            </a:r>
            <a:r>
              <a:rPr lang="en-US" altLang="ja-JP" dirty="0"/>
              <a:t>1/4</a:t>
            </a:r>
            <a:r>
              <a:rPr lang="ja-JP" altLang="en-US" dirty="0"/>
              <a:t>）</a:t>
            </a:r>
            <a:endParaRPr lang="en-US" altLang="ja-JP" dirty="0"/>
          </a:p>
        </p:txBody>
      </p:sp>
      <p:sp>
        <p:nvSpPr>
          <p:cNvPr id="4" name="タイトル 3"/>
          <p:cNvSpPr>
            <a:spLocks noGrp="1"/>
          </p:cNvSpPr>
          <p:nvPr>
            <p:ph type="title"/>
          </p:nvPr>
        </p:nvSpPr>
        <p:spPr/>
        <p:txBody>
          <a:bodyPr/>
          <a:lstStyle/>
          <a:p>
            <a:r>
              <a:rPr lang="ja-JP" altLang="en-US" dirty="0"/>
              <a:t>受講報告</a:t>
            </a:r>
            <a:endParaRPr kumimoji="1" lang="ja-JP" altLang="en-US" dirty="0"/>
          </a:p>
        </p:txBody>
      </p:sp>
      <p:sp>
        <p:nvSpPr>
          <p:cNvPr id="5" name="正方形/長方形 4"/>
          <p:cNvSpPr/>
          <p:nvPr/>
        </p:nvSpPr>
        <p:spPr>
          <a:xfrm>
            <a:off x="0" y="-8548"/>
            <a:ext cx="9906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パターン（１）学習管理システム上で受講報告と振り返り </a:t>
            </a:r>
            <a:r>
              <a:rPr kumimoji="1" lang="en-US" altLang="ja-JP" sz="2400" dirty="0">
                <a:solidFill>
                  <a:schemeClr val="tx1"/>
                </a:solidFill>
              </a:rPr>
              <a:t>/ </a:t>
            </a:r>
            <a:r>
              <a:rPr kumimoji="1" lang="ja-JP" altLang="en-US" sz="2400" dirty="0">
                <a:solidFill>
                  <a:schemeClr val="tx1"/>
                </a:solidFill>
              </a:rPr>
              <a:t>行動報告を行う</a:t>
            </a:r>
            <a:endParaRPr kumimoji="1" lang="en-US" altLang="ja-JP" sz="2400" dirty="0">
              <a:solidFill>
                <a:schemeClr val="tx1"/>
              </a:solidFill>
            </a:endParaRPr>
          </a:p>
        </p:txBody>
      </p:sp>
      <p:sp>
        <p:nvSpPr>
          <p:cNvPr id="6" name="正方形/長方形 5"/>
          <p:cNvSpPr/>
          <p:nvPr/>
        </p:nvSpPr>
        <p:spPr>
          <a:xfrm>
            <a:off x="6897216" y="472087"/>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貴社での受講報告の提出期限を</a:t>
            </a:r>
            <a:endParaRPr kumimoji="1" lang="en-US" altLang="ja-JP" sz="1400" dirty="0">
              <a:solidFill>
                <a:schemeClr val="tx1"/>
              </a:solidFill>
            </a:endParaRPr>
          </a:p>
          <a:p>
            <a:pPr algn="ctr"/>
            <a:r>
              <a:rPr kumimoji="1" lang="ja-JP" altLang="en-US" sz="1400" dirty="0">
                <a:solidFill>
                  <a:schemeClr val="tx1"/>
                </a:solidFill>
              </a:rPr>
              <a:t>掲載してください</a:t>
            </a:r>
          </a:p>
        </p:txBody>
      </p:sp>
      <p:sp>
        <p:nvSpPr>
          <p:cNvPr id="8" name="テキスト プレースホルダ 10"/>
          <p:cNvSpPr txBox="1">
            <a:spLocks/>
          </p:cNvSpPr>
          <p:nvPr/>
        </p:nvSpPr>
        <p:spPr bwMode="gray">
          <a:xfrm>
            <a:off x="675474" y="1608948"/>
            <a:ext cx="3629826"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fontAlgn="auto">
              <a:spcAft>
                <a:spcPts val="0"/>
              </a:spcAft>
            </a:pPr>
            <a:r>
              <a:rPr lang="ja-JP" altLang="ja-JP" sz="1100" dirty="0"/>
              <a:t>マイページに表示されている研修の［報告する］をクリック</a:t>
            </a:r>
            <a:br>
              <a:rPr lang="en-US" altLang="ja-JP" sz="1100" dirty="0"/>
            </a:br>
            <a:r>
              <a:rPr lang="ja-JP" altLang="ja-JP" sz="1100" dirty="0"/>
              <a:t>します。</a:t>
            </a:r>
            <a:endParaRPr lang="ja-JP" altLang="en-US" sz="1050" kern="0" dirty="0">
              <a:solidFill>
                <a:prstClr val="black"/>
              </a:solidFill>
              <a:latin typeface="Arial"/>
            </a:endParaRPr>
          </a:p>
        </p:txBody>
      </p:sp>
      <p:sp>
        <p:nvSpPr>
          <p:cNvPr id="9" name="正方形/長方形 8"/>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sp>
        <p:nvSpPr>
          <p:cNvPr id="10" name="テキスト プレースホルダ 10"/>
          <p:cNvSpPr txBox="1">
            <a:spLocks/>
          </p:cNvSpPr>
          <p:nvPr/>
        </p:nvSpPr>
        <p:spPr bwMode="gray">
          <a:xfrm>
            <a:off x="5418924" y="1644668"/>
            <a:ext cx="3656982"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アンケートに回答し、［研修で学んだこと］を記入します。</a:t>
            </a:r>
          </a:p>
        </p:txBody>
      </p:sp>
      <p:sp>
        <p:nvSpPr>
          <p:cNvPr id="11" name="正方形/長方形 10"/>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a:t>
            </a:r>
            <a:endParaRPr kumimoji="1" lang="ja-JP" altLang="en-US" sz="2000" dirty="0">
              <a:solidFill>
                <a:schemeClr val="tx1"/>
              </a:solidFill>
            </a:endParaRPr>
          </a:p>
        </p:txBody>
      </p:sp>
      <p:grpSp>
        <p:nvGrpSpPr>
          <p:cNvPr id="20" name="グループ化 19"/>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21" name="山形 20"/>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22" name="山形 21"/>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34" name="図 3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474" y="2293200"/>
            <a:ext cx="3691890" cy="2231390"/>
          </a:xfrm>
          <a:prstGeom prst="rect">
            <a:avLst/>
          </a:prstGeom>
          <a:noFill/>
          <a:ln>
            <a:noFill/>
          </a:ln>
        </p:spPr>
      </p:pic>
      <p:pic>
        <p:nvPicPr>
          <p:cNvPr id="35" name="図 3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5455" y="2293200"/>
            <a:ext cx="3800475" cy="4086225"/>
          </a:xfrm>
          <a:prstGeom prst="rect">
            <a:avLst/>
          </a:prstGeom>
          <a:noFill/>
          <a:ln>
            <a:noFill/>
          </a:ln>
        </p:spPr>
      </p:pic>
    </p:spTree>
    <p:extLst>
      <p:ext uri="{BB962C8B-B14F-4D97-AF65-F5344CB8AC3E}">
        <p14:creationId xmlns:p14="http://schemas.microsoft.com/office/powerpoint/2010/main" val="1078436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研修受講後</a:t>
            </a:r>
            <a:r>
              <a:rPr lang="ja-JP" altLang="en-US" dirty="0">
                <a:solidFill>
                  <a:schemeClr val="accent1"/>
                </a:solidFill>
              </a:rPr>
              <a:t>●</a:t>
            </a:r>
            <a:r>
              <a:rPr lang="ja-JP" altLang="en-US" dirty="0"/>
              <a:t>日以内に、</a:t>
            </a:r>
            <a:r>
              <a:rPr lang="ja-JP" altLang="en-US" kern="0" dirty="0"/>
              <a:t>学習管理システム上</a:t>
            </a:r>
            <a:r>
              <a:rPr lang="ja-JP" altLang="en-US" dirty="0"/>
              <a:t>で受講報告を提出してください （</a:t>
            </a:r>
            <a:r>
              <a:rPr lang="en-US" altLang="ja-JP" dirty="0"/>
              <a:t>2/4</a:t>
            </a:r>
            <a:r>
              <a:rPr lang="ja-JP" altLang="en-US" dirty="0"/>
              <a:t>）</a:t>
            </a:r>
            <a:endParaRPr lang="en-US" altLang="ja-JP" dirty="0"/>
          </a:p>
        </p:txBody>
      </p:sp>
      <p:sp>
        <p:nvSpPr>
          <p:cNvPr id="4" name="タイトル 3"/>
          <p:cNvSpPr>
            <a:spLocks noGrp="1"/>
          </p:cNvSpPr>
          <p:nvPr>
            <p:ph type="title"/>
          </p:nvPr>
        </p:nvSpPr>
        <p:spPr/>
        <p:txBody>
          <a:bodyPr/>
          <a:lstStyle/>
          <a:p>
            <a:r>
              <a:rPr lang="ja-JP" altLang="en-US" dirty="0"/>
              <a:t>受講報告</a:t>
            </a:r>
            <a:endParaRPr kumimoji="1" lang="ja-JP" altLang="en-US" dirty="0"/>
          </a:p>
        </p:txBody>
      </p:sp>
      <p:sp>
        <p:nvSpPr>
          <p:cNvPr id="6" name="正方形/長方形 5"/>
          <p:cNvSpPr/>
          <p:nvPr/>
        </p:nvSpPr>
        <p:spPr>
          <a:xfrm>
            <a:off x="6897216" y="472087"/>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貴社での受講報告の提出期限を</a:t>
            </a:r>
            <a:endParaRPr kumimoji="1" lang="en-US" altLang="ja-JP" sz="1400" dirty="0">
              <a:solidFill>
                <a:schemeClr val="tx1"/>
              </a:solidFill>
            </a:endParaRPr>
          </a:p>
          <a:p>
            <a:pPr algn="ctr"/>
            <a:r>
              <a:rPr kumimoji="1" lang="ja-JP" altLang="en-US" sz="1400" dirty="0">
                <a:solidFill>
                  <a:schemeClr val="tx1"/>
                </a:solidFill>
              </a:rPr>
              <a:t>掲載してください</a:t>
            </a:r>
          </a:p>
        </p:txBody>
      </p:sp>
      <p:sp>
        <p:nvSpPr>
          <p:cNvPr id="67" name="テキスト プレースホルダ 10"/>
          <p:cNvSpPr txBox="1">
            <a:spLocks/>
          </p:cNvSpPr>
          <p:nvPr/>
        </p:nvSpPr>
        <p:spPr bwMode="gray">
          <a:xfrm>
            <a:off x="675474" y="1608948"/>
            <a:ext cx="3800142"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［明日から取り組む具体的な行動］にやるべきことを</a:t>
            </a:r>
            <a:r>
              <a:rPr lang="en-US" altLang="ja-JP" sz="1100" dirty="0"/>
              <a:t>1</a:t>
            </a:r>
            <a:r>
              <a:rPr lang="ja-JP" altLang="ja-JP" sz="1100" dirty="0"/>
              <a:t>～</a:t>
            </a:r>
            <a:r>
              <a:rPr lang="en-US" altLang="ja-JP" sz="1100" dirty="0"/>
              <a:t>3</a:t>
            </a:r>
            <a:r>
              <a:rPr lang="ja-JP" altLang="ja-JP" sz="1100" dirty="0"/>
              <a:t>個</a:t>
            </a:r>
            <a:br>
              <a:rPr lang="en-US" altLang="ja-JP" sz="1100" dirty="0"/>
            </a:br>
            <a:r>
              <a:rPr lang="ja-JP" altLang="ja-JP" sz="1100" dirty="0"/>
              <a:t>記入します。</a:t>
            </a:r>
          </a:p>
        </p:txBody>
      </p:sp>
      <p:sp>
        <p:nvSpPr>
          <p:cNvPr id="68" name="正方形/長方形 67"/>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3.</a:t>
            </a:r>
            <a:endParaRPr kumimoji="1" lang="ja-JP" altLang="en-US" sz="2000" dirty="0">
              <a:solidFill>
                <a:schemeClr val="tx1"/>
              </a:solidFill>
            </a:endParaRPr>
          </a:p>
        </p:txBody>
      </p:sp>
      <p:sp>
        <p:nvSpPr>
          <p:cNvPr id="69" name="テキスト プレースホルダ 10"/>
          <p:cNvSpPr txBox="1">
            <a:spLocks/>
          </p:cNvSpPr>
          <p:nvPr/>
        </p:nvSpPr>
        <p:spPr bwMode="gray">
          <a:xfrm>
            <a:off x="5418924" y="1608948"/>
            <a:ext cx="4070580"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［報告先の選択］から、受講報告の報告先を選択します。</a:t>
            </a:r>
          </a:p>
          <a:p>
            <a:r>
              <a:rPr lang="ja-JP" altLang="ja-JP" sz="1100" dirty="0"/>
              <a:t>全受講管理者を一覧表示するには、検索ボックスは空欄のまま</a:t>
            </a:r>
            <a:br>
              <a:rPr lang="en-US" altLang="ja-JP" sz="1100" dirty="0"/>
            </a:br>
            <a:r>
              <a:rPr lang="ja-JP" altLang="ja-JP" sz="1100" dirty="0"/>
              <a:t>検索します。氏名や部署で絞り込んで一覧表示するには、検索</a:t>
            </a:r>
            <a:br>
              <a:rPr lang="en-US" altLang="ja-JP" sz="1100" dirty="0"/>
            </a:br>
            <a:r>
              <a:rPr lang="ja-JP" altLang="ja-JP" sz="1100" dirty="0"/>
              <a:t>ボックスに条件を入力して検索します。</a:t>
            </a:r>
          </a:p>
        </p:txBody>
      </p:sp>
      <p:sp>
        <p:nvSpPr>
          <p:cNvPr id="70" name="正方形/長方形 69"/>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4.</a:t>
            </a:r>
            <a:endParaRPr kumimoji="1" lang="ja-JP" altLang="en-US" sz="2000" dirty="0">
              <a:solidFill>
                <a:schemeClr val="tx1"/>
              </a:solidFill>
            </a:endParaRPr>
          </a:p>
        </p:txBody>
      </p:sp>
      <p:grpSp>
        <p:nvGrpSpPr>
          <p:cNvPr id="71" name="グループ化 70"/>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72" name="山形 71"/>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73" name="山形 72"/>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79" name="図 7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2004" y="2532044"/>
            <a:ext cx="3980227" cy="2159813"/>
          </a:xfrm>
          <a:prstGeom prst="rect">
            <a:avLst/>
          </a:prstGeom>
          <a:noFill/>
          <a:ln>
            <a:noFill/>
          </a:ln>
        </p:spPr>
      </p:pic>
      <p:pic>
        <p:nvPicPr>
          <p:cNvPr id="80" name="図 7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924" y="2532044"/>
            <a:ext cx="3709670" cy="1371600"/>
          </a:xfrm>
          <a:prstGeom prst="rect">
            <a:avLst/>
          </a:prstGeom>
          <a:noFill/>
          <a:ln>
            <a:noFill/>
          </a:ln>
        </p:spPr>
      </p:pic>
      <p:graphicFrame>
        <p:nvGraphicFramePr>
          <p:cNvPr id="81" name="表 80"/>
          <p:cNvGraphicFramePr>
            <a:graphicFrameLocks noGrp="1"/>
          </p:cNvGraphicFramePr>
          <p:nvPr>
            <p:extLst>
              <p:ext uri="{D42A27DB-BD31-4B8C-83A1-F6EECF244321}">
                <p14:modId xmlns:p14="http://schemas.microsoft.com/office/powerpoint/2010/main" val="2618686818"/>
              </p:ext>
            </p:extLst>
          </p:nvPr>
        </p:nvGraphicFramePr>
        <p:xfrm>
          <a:off x="5127900" y="4463763"/>
          <a:ext cx="4356927" cy="8534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4148647">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kumimoji="1" lang="ja-JP" altLang="en-US" sz="1100" b="0" dirty="0">
                          <a:solidFill>
                            <a:schemeClr val="bg1"/>
                          </a:solidFill>
                        </a:rPr>
                        <a:t>補足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rPr>
                        <a:t>検索結果として表示されるのは、対象研修のサービス利用が</a:t>
                      </a:r>
                      <a:r>
                        <a:rPr kumimoji="1" lang="en-US" altLang="ja-JP" sz="1100" b="0" dirty="0">
                          <a:solidFill>
                            <a:schemeClr val="tx1"/>
                          </a:solidFill>
                        </a:rPr>
                        <a:t>ON</a:t>
                      </a:r>
                      <a:r>
                        <a:rPr kumimoji="1" lang="ja-JP" altLang="en-US" sz="1100" b="0" dirty="0">
                          <a:solidFill>
                            <a:schemeClr val="tx1"/>
                          </a:solidFill>
                        </a:rPr>
                        <a:t>になっている受講管理者のみです。報告したい相手が見当たらない場合は、その旨をシステム管理者に報告してください。</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16" name="正方形/長方形 15"/>
          <p:cNvSpPr/>
          <p:nvPr/>
        </p:nvSpPr>
        <p:spPr>
          <a:xfrm>
            <a:off x="0" y="-8548"/>
            <a:ext cx="9906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パターン（１）学習管理システム上で受講報告と振り返り </a:t>
            </a:r>
            <a:r>
              <a:rPr kumimoji="1" lang="en-US" altLang="ja-JP" sz="2400" dirty="0">
                <a:solidFill>
                  <a:schemeClr val="tx1"/>
                </a:solidFill>
              </a:rPr>
              <a:t>/ </a:t>
            </a:r>
            <a:r>
              <a:rPr kumimoji="1" lang="ja-JP" altLang="en-US" sz="2400" dirty="0">
                <a:solidFill>
                  <a:schemeClr val="tx1"/>
                </a:solidFill>
              </a:rPr>
              <a:t>行動報告を行う</a:t>
            </a:r>
            <a:endParaRPr kumimoji="1" lang="en-US" altLang="ja-JP" sz="2400" dirty="0">
              <a:solidFill>
                <a:schemeClr val="tx1"/>
              </a:solidFill>
            </a:endParaRPr>
          </a:p>
        </p:txBody>
      </p:sp>
    </p:spTree>
    <p:extLst>
      <p:ext uri="{BB962C8B-B14F-4D97-AF65-F5344CB8AC3E}">
        <p14:creationId xmlns:p14="http://schemas.microsoft.com/office/powerpoint/2010/main" val="16922536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研修受講後</a:t>
            </a:r>
            <a:r>
              <a:rPr lang="ja-JP" altLang="en-US" dirty="0">
                <a:solidFill>
                  <a:schemeClr val="accent1"/>
                </a:solidFill>
              </a:rPr>
              <a:t>●</a:t>
            </a:r>
            <a:r>
              <a:rPr lang="ja-JP" altLang="en-US" dirty="0"/>
              <a:t>日以内に、</a:t>
            </a:r>
            <a:r>
              <a:rPr lang="ja-JP" altLang="en-US" kern="0" dirty="0"/>
              <a:t>学習管理システム上</a:t>
            </a:r>
            <a:r>
              <a:rPr lang="ja-JP" altLang="en-US" dirty="0"/>
              <a:t>で受講報告を提出してください （</a:t>
            </a:r>
            <a:r>
              <a:rPr lang="en-US" altLang="ja-JP" dirty="0"/>
              <a:t>3/4</a:t>
            </a:r>
            <a:r>
              <a:rPr lang="ja-JP" altLang="en-US" dirty="0"/>
              <a:t>）</a:t>
            </a:r>
            <a:endParaRPr lang="en-US" altLang="ja-JP" dirty="0"/>
          </a:p>
        </p:txBody>
      </p:sp>
      <p:sp>
        <p:nvSpPr>
          <p:cNvPr id="4" name="タイトル 3"/>
          <p:cNvSpPr>
            <a:spLocks noGrp="1"/>
          </p:cNvSpPr>
          <p:nvPr>
            <p:ph type="title"/>
          </p:nvPr>
        </p:nvSpPr>
        <p:spPr/>
        <p:txBody>
          <a:bodyPr/>
          <a:lstStyle/>
          <a:p>
            <a:r>
              <a:rPr lang="ja-JP" altLang="en-US" dirty="0"/>
              <a:t>受講報告</a:t>
            </a:r>
            <a:endParaRPr kumimoji="1" lang="ja-JP" altLang="en-US" dirty="0"/>
          </a:p>
        </p:txBody>
      </p:sp>
      <p:sp>
        <p:nvSpPr>
          <p:cNvPr id="6" name="正方形/長方形 5"/>
          <p:cNvSpPr/>
          <p:nvPr/>
        </p:nvSpPr>
        <p:spPr>
          <a:xfrm>
            <a:off x="6897216" y="472087"/>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貴社での受講報告の提出期限を</a:t>
            </a:r>
            <a:endParaRPr kumimoji="1" lang="en-US" altLang="ja-JP" sz="1400" dirty="0">
              <a:solidFill>
                <a:schemeClr val="tx1"/>
              </a:solidFill>
            </a:endParaRPr>
          </a:p>
          <a:p>
            <a:pPr algn="ctr"/>
            <a:r>
              <a:rPr kumimoji="1" lang="ja-JP" altLang="en-US" sz="1400" dirty="0">
                <a:solidFill>
                  <a:schemeClr val="tx1"/>
                </a:solidFill>
              </a:rPr>
              <a:t>掲載してください</a:t>
            </a:r>
          </a:p>
        </p:txBody>
      </p:sp>
      <p:sp>
        <p:nvSpPr>
          <p:cNvPr id="8" name="正方形/長方形 7"/>
          <p:cNvSpPr/>
          <p:nvPr/>
        </p:nvSpPr>
        <p:spPr>
          <a:xfrm>
            <a:off x="5480790" y="2332139"/>
            <a:ext cx="3713737" cy="3993160"/>
          </a:xfrm>
          <a:prstGeom prst="rect">
            <a:avLst/>
          </a:prstGeom>
        </p:spPr>
      </p:sp>
      <p:sp>
        <p:nvSpPr>
          <p:cNvPr id="9" name="テキスト プレースホルダ 10"/>
          <p:cNvSpPr txBox="1">
            <a:spLocks/>
          </p:cNvSpPr>
          <p:nvPr/>
        </p:nvSpPr>
        <p:spPr bwMode="gray">
          <a:xfrm>
            <a:off x="675473" y="1608948"/>
            <a:ext cx="4072695"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表示された受講管理者の中から、報告先を選択します。報告先は複数名選択可能です。</a:t>
            </a:r>
          </a:p>
        </p:txBody>
      </p:sp>
      <p:sp>
        <p:nvSpPr>
          <p:cNvPr id="10" name="正方形/長方形 9"/>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5.</a:t>
            </a:r>
            <a:endParaRPr kumimoji="1" lang="ja-JP" altLang="en-US" sz="2000" dirty="0">
              <a:solidFill>
                <a:schemeClr val="tx1"/>
              </a:solidFill>
            </a:endParaRPr>
          </a:p>
        </p:txBody>
      </p:sp>
      <p:sp>
        <p:nvSpPr>
          <p:cNvPr id="11" name="テキスト プレースホルダ 10"/>
          <p:cNvSpPr txBox="1">
            <a:spLocks/>
          </p:cNvSpPr>
          <p:nvPr/>
        </p:nvSpPr>
        <p:spPr bwMode="gray">
          <a:xfrm>
            <a:off x="5418924" y="1608948"/>
            <a:ext cx="4070580"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受講者コメントを入力し、［報告内容の確認］をクリックします。</a:t>
            </a:r>
          </a:p>
        </p:txBody>
      </p:sp>
      <p:sp>
        <p:nvSpPr>
          <p:cNvPr id="12" name="正方形/長方形 11"/>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6.</a:t>
            </a:r>
            <a:endParaRPr kumimoji="1" lang="ja-JP" altLang="en-US" sz="2000" dirty="0">
              <a:solidFill>
                <a:schemeClr val="tx1"/>
              </a:solidFill>
            </a:endParaRPr>
          </a:p>
        </p:txBody>
      </p:sp>
      <p:grpSp>
        <p:nvGrpSpPr>
          <p:cNvPr id="13" name="グループ化 12"/>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14" name="山形 13"/>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15" name="山形 14"/>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69" name="図 6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925" y="2293200"/>
            <a:ext cx="4356100" cy="2113280"/>
          </a:xfrm>
          <a:prstGeom prst="rect">
            <a:avLst/>
          </a:prstGeom>
          <a:noFill/>
          <a:ln>
            <a:noFill/>
          </a:ln>
        </p:spPr>
      </p:pic>
      <p:pic>
        <p:nvPicPr>
          <p:cNvPr id="70" name="図 6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924" y="2293200"/>
            <a:ext cx="3880485" cy="1137285"/>
          </a:xfrm>
          <a:prstGeom prst="rect">
            <a:avLst/>
          </a:prstGeom>
          <a:noFill/>
          <a:ln>
            <a:noFill/>
          </a:ln>
        </p:spPr>
      </p:pic>
      <p:sp>
        <p:nvSpPr>
          <p:cNvPr id="16" name="正方形/長方形 15"/>
          <p:cNvSpPr/>
          <p:nvPr/>
        </p:nvSpPr>
        <p:spPr>
          <a:xfrm>
            <a:off x="0" y="-8548"/>
            <a:ext cx="9906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パターン（１）学習管理システム上で受講報告と振り返り </a:t>
            </a:r>
            <a:r>
              <a:rPr kumimoji="1" lang="en-US" altLang="ja-JP" sz="2400" dirty="0">
                <a:solidFill>
                  <a:schemeClr val="tx1"/>
                </a:solidFill>
              </a:rPr>
              <a:t>/ </a:t>
            </a:r>
            <a:r>
              <a:rPr kumimoji="1" lang="ja-JP" altLang="en-US" sz="2400" dirty="0">
                <a:solidFill>
                  <a:schemeClr val="tx1"/>
                </a:solidFill>
              </a:rPr>
              <a:t>行動報告を行う</a:t>
            </a:r>
            <a:endParaRPr kumimoji="1" lang="en-US" altLang="ja-JP" sz="2400" dirty="0">
              <a:solidFill>
                <a:schemeClr val="tx1"/>
              </a:solidFill>
            </a:endParaRPr>
          </a:p>
        </p:txBody>
      </p:sp>
    </p:spTree>
    <p:extLst>
      <p:ext uri="{BB962C8B-B14F-4D97-AF65-F5344CB8AC3E}">
        <p14:creationId xmlns:p14="http://schemas.microsoft.com/office/powerpoint/2010/main" val="2526321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研修受講後</a:t>
            </a:r>
            <a:r>
              <a:rPr lang="ja-JP" altLang="en-US" dirty="0">
                <a:solidFill>
                  <a:schemeClr val="accent1"/>
                </a:solidFill>
              </a:rPr>
              <a:t>●</a:t>
            </a:r>
            <a:r>
              <a:rPr lang="ja-JP" altLang="en-US" dirty="0"/>
              <a:t>日以内に、</a:t>
            </a:r>
            <a:r>
              <a:rPr lang="ja-JP" altLang="en-US" kern="0" dirty="0"/>
              <a:t>学習管理システム上</a:t>
            </a:r>
            <a:r>
              <a:rPr lang="ja-JP" altLang="en-US" dirty="0"/>
              <a:t>で受講報告を提出してください （</a:t>
            </a:r>
            <a:r>
              <a:rPr lang="en-US" altLang="ja-JP" dirty="0"/>
              <a:t>4/4</a:t>
            </a:r>
            <a:r>
              <a:rPr lang="ja-JP" altLang="en-US" dirty="0"/>
              <a:t>）</a:t>
            </a:r>
            <a:endParaRPr lang="en-US" altLang="ja-JP" dirty="0"/>
          </a:p>
        </p:txBody>
      </p:sp>
      <p:sp>
        <p:nvSpPr>
          <p:cNvPr id="4" name="タイトル 3"/>
          <p:cNvSpPr>
            <a:spLocks noGrp="1"/>
          </p:cNvSpPr>
          <p:nvPr>
            <p:ph type="title"/>
          </p:nvPr>
        </p:nvSpPr>
        <p:spPr/>
        <p:txBody>
          <a:bodyPr/>
          <a:lstStyle/>
          <a:p>
            <a:r>
              <a:rPr lang="ja-JP" altLang="en-US" dirty="0"/>
              <a:t>受講報告</a:t>
            </a:r>
            <a:endParaRPr kumimoji="1" lang="ja-JP" altLang="en-US" dirty="0"/>
          </a:p>
        </p:txBody>
      </p:sp>
      <p:sp>
        <p:nvSpPr>
          <p:cNvPr id="6" name="正方形/長方形 5"/>
          <p:cNvSpPr/>
          <p:nvPr/>
        </p:nvSpPr>
        <p:spPr>
          <a:xfrm>
            <a:off x="6897216" y="472087"/>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貴社での受講報告の提出期限を</a:t>
            </a:r>
            <a:endParaRPr kumimoji="1" lang="en-US" altLang="ja-JP" sz="1400" dirty="0">
              <a:solidFill>
                <a:schemeClr val="tx1"/>
              </a:solidFill>
            </a:endParaRPr>
          </a:p>
          <a:p>
            <a:pPr algn="ctr"/>
            <a:r>
              <a:rPr kumimoji="1" lang="ja-JP" altLang="en-US" sz="1400" dirty="0">
                <a:solidFill>
                  <a:schemeClr val="tx1"/>
                </a:solidFill>
              </a:rPr>
              <a:t>掲載してください</a:t>
            </a:r>
          </a:p>
        </p:txBody>
      </p:sp>
      <p:sp>
        <p:nvSpPr>
          <p:cNvPr id="7" name="テキスト プレースホルダ 10"/>
          <p:cNvSpPr txBox="1">
            <a:spLocks/>
          </p:cNvSpPr>
          <p:nvPr/>
        </p:nvSpPr>
        <p:spPr bwMode="gray">
          <a:xfrm>
            <a:off x="675473" y="1608948"/>
            <a:ext cx="4072695"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受講報告の内容、報告先を確認し［報告する］をクリックします。</a:t>
            </a:r>
          </a:p>
        </p:txBody>
      </p:sp>
      <p:sp>
        <p:nvSpPr>
          <p:cNvPr id="8" name="正方形/長方形 7"/>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7.</a:t>
            </a:r>
            <a:endParaRPr kumimoji="1" lang="ja-JP" altLang="en-US" sz="2000" dirty="0">
              <a:solidFill>
                <a:schemeClr val="tx1"/>
              </a:solidFill>
            </a:endParaRPr>
          </a:p>
        </p:txBody>
      </p:sp>
      <p:pic>
        <p:nvPicPr>
          <p:cNvPr id="18" name="図 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005" y="2293200"/>
            <a:ext cx="3857625" cy="3581400"/>
          </a:xfrm>
          <a:prstGeom prst="rect">
            <a:avLst/>
          </a:prstGeom>
          <a:noFill/>
          <a:ln>
            <a:noFill/>
          </a:ln>
        </p:spPr>
      </p:pic>
      <p:sp>
        <p:nvSpPr>
          <p:cNvPr id="19" name="テキスト プレースホルダ 10"/>
          <p:cNvSpPr txBox="1">
            <a:spLocks/>
          </p:cNvSpPr>
          <p:nvPr/>
        </p:nvSpPr>
        <p:spPr bwMode="gray">
          <a:xfrm>
            <a:off x="5418924" y="1608948"/>
            <a:ext cx="4070580"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受講報告が送信されたことを確認します。</a:t>
            </a:r>
          </a:p>
        </p:txBody>
      </p:sp>
      <p:sp>
        <p:nvSpPr>
          <p:cNvPr id="20" name="正方形/長方形 19"/>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8.</a:t>
            </a:r>
            <a:endParaRPr kumimoji="1" lang="ja-JP" altLang="en-US" sz="2000" dirty="0">
              <a:solidFill>
                <a:schemeClr val="tx1"/>
              </a:solidFill>
            </a:endParaRPr>
          </a:p>
        </p:txBody>
      </p:sp>
      <p:grpSp>
        <p:nvGrpSpPr>
          <p:cNvPr id="21" name="グループ化 20"/>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22" name="山形 21"/>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23" name="山形 22"/>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25" name="図 2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924" y="2293200"/>
            <a:ext cx="3807460" cy="1200785"/>
          </a:xfrm>
          <a:prstGeom prst="rect">
            <a:avLst/>
          </a:prstGeom>
          <a:noFill/>
          <a:ln>
            <a:noFill/>
          </a:ln>
        </p:spPr>
      </p:pic>
      <p:sp>
        <p:nvSpPr>
          <p:cNvPr id="15" name="正方形/長方形 14"/>
          <p:cNvSpPr/>
          <p:nvPr/>
        </p:nvSpPr>
        <p:spPr>
          <a:xfrm>
            <a:off x="0" y="-8548"/>
            <a:ext cx="9906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パターン（１）学習管理システム上で受講報告と振り返り </a:t>
            </a:r>
            <a:r>
              <a:rPr kumimoji="1" lang="en-US" altLang="ja-JP" sz="2400" dirty="0">
                <a:solidFill>
                  <a:schemeClr val="tx1"/>
                </a:solidFill>
              </a:rPr>
              <a:t>/ </a:t>
            </a:r>
            <a:r>
              <a:rPr kumimoji="1" lang="ja-JP" altLang="en-US" sz="2400" dirty="0">
                <a:solidFill>
                  <a:schemeClr val="tx1"/>
                </a:solidFill>
              </a:rPr>
              <a:t>行動報告を行う</a:t>
            </a:r>
            <a:endParaRPr kumimoji="1" lang="en-US" altLang="ja-JP" sz="2400" dirty="0">
              <a:solidFill>
                <a:schemeClr val="tx1"/>
              </a:solidFill>
            </a:endParaRPr>
          </a:p>
        </p:txBody>
      </p:sp>
    </p:spTree>
    <p:extLst>
      <p:ext uri="{BB962C8B-B14F-4D97-AF65-F5344CB8AC3E}">
        <p14:creationId xmlns:p14="http://schemas.microsoft.com/office/powerpoint/2010/main" val="19014407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研修受講後</a:t>
            </a:r>
            <a:r>
              <a:rPr lang="ja-JP" altLang="en-US" dirty="0">
                <a:solidFill>
                  <a:schemeClr val="accent1"/>
                </a:solidFill>
              </a:rPr>
              <a:t>●</a:t>
            </a:r>
            <a:r>
              <a:rPr lang="ja-JP" altLang="en-US" dirty="0"/>
              <a:t>日以内に、</a:t>
            </a:r>
            <a:r>
              <a:rPr lang="ja-JP" altLang="en-US" dirty="0">
                <a:solidFill>
                  <a:schemeClr val="accent1"/>
                </a:solidFill>
              </a:rPr>
              <a:t>人事</a:t>
            </a:r>
            <a:r>
              <a:rPr lang="en-US" altLang="ja-JP" dirty="0">
                <a:solidFill>
                  <a:schemeClr val="accent1"/>
                </a:solidFill>
              </a:rPr>
              <a:t>/</a:t>
            </a:r>
            <a:r>
              <a:rPr lang="ja-JP" altLang="en-US" dirty="0">
                <a:solidFill>
                  <a:schemeClr val="accent1"/>
                </a:solidFill>
              </a:rPr>
              <a:t>上長</a:t>
            </a:r>
            <a:r>
              <a:rPr lang="ja-JP" altLang="en-US" dirty="0"/>
              <a:t>に指定の受講報告書を提出してください</a:t>
            </a:r>
          </a:p>
        </p:txBody>
      </p:sp>
      <p:sp>
        <p:nvSpPr>
          <p:cNvPr id="4" name="タイトル 3"/>
          <p:cNvSpPr>
            <a:spLocks noGrp="1"/>
          </p:cNvSpPr>
          <p:nvPr>
            <p:ph type="title"/>
          </p:nvPr>
        </p:nvSpPr>
        <p:spPr/>
        <p:txBody>
          <a:bodyPr/>
          <a:lstStyle/>
          <a:p>
            <a:r>
              <a:rPr lang="ja-JP" altLang="en-US" dirty="0"/>
              <a:t>受講報告</a:t>
            </a:r>
            <a:endParaRPr kumimoji="1" lang="ja-JP" altLang="en-US" dirty="0"/>
          </a:p>
        </p:txBody>
      </p:sp>
      <p:sp>
        <p:nvSpPr>
          <p:cNvPr id="5" name="正方形/長方形 4"/>
          <p:cNvSpPr/>
          <p:nvPr/>
        </p:nvSpPr>
        <p:spPr>
          <a:xfrm>
            <a:off x="0" y="-8548"/>
            <a:ext cx="9906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パターン（２）会社指定のフォーマットを用いて受講報告等を行う</a:t>
            </a:r>
            <a:endParaRPr kumimoji="1" lang="en-US" altLang="ja-JP" sz="2400" dirty="0">
              <a:solidFill>
                <a:schemeClr val="tx1"/>
              </a:solidFill>
            </a:endParaRPr>
          </a:p>
        </p:txBody>
      </p:sp>
      <p:sp>
        <p:nvSpPr>
          <p:cNvPr id="7" name="角丸四角形 6"/>
          <p:cNvSpPr/>
          <p:nvPr/>
        </p:nvSpPr>
        <p:spPr>
          <a:xfrm>
            <a:off x="848544" y="1945478"/>
            <a:ext cx="8640960" cy="924620"/>
          </a:xfrm>
          <a:prstGeom prst="roundRect">
            <a:avLst>
              <a:gd name="adj" fmla="val 10479"/>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a:lnSpc>
                <a:spcPct val="150000"/>
              </a:lnSpc>
            </a:pPr>
            <a:r>
              <a:rPr kumimoji="1" lang="ja-JP" altLang="en-US" sz="1200" b="1" dirty="0">
                <a:solidFill>
                  <a:schemeClr val="tx1"/>
                </a:solidFill>
              </a:rPr>
              <a:t>受講報告書フォーマットの格納場所</a:t>
            </a:r>
            <a:br>
              <a:rPr kumimoji="1" lang="en-US" altLang="ja-JP" sz="1200" dirty="0">
                <a:solidFill>
                  <a:prstClr val="black"/>
                </a:solidFill>
              </a:rPr>
            </a:br>
            <a:r>
              <a:rPr kumimoji="1" lang="en-US" altLang="ja-JP" sz="1200" dirty="0">
                <a:solidFill>
                  <a:schemeClr val="accent1"/>
                </a:solidFill>
              </a:rPr>
              <a:t>●●●●●●●●●●●●●●●●●●●●●●●●●●●</a:t>
            </a:r>
            <a:r>
              <a:rPr kumimoji="1" lang="ja-JP" altLang="en-US" sz="1200" dirty="0">
                <a:solidFill>
                  <a:schemeClr val="tx1"/>
                </a:solidFill>
              </a:rPr>
              <a:t>（貴社の受講報告書フォーマットの格納先をご記載ください）</a:t>
            </a:r>
            <a:endParaRPr kumimoji="1" lang="en-US" altLang="ja-JP" sz="1200" dirty="0">
              <a:solidFill>
                <a:schemeClr val="tx1"/>
              </a:solidFill>
            </a:endParaRPr>
          </a:p>
        </p:txBody>
      </p:sp>
      <p:sp>
        <p:nvSpPr>
          <p:cNvPr id="8" name="テキスト プレースホルダ 10"/>
          <p:cNvSpPr txBox="1">
            <a:spLocks/>
          </p:cNvSpPr>
          <p:nvPr/>
        </p:nvSpPr>
        <p:spPr bwMode="gray">
          <a:xfrm>
            <a:off x="702835" y="1608948"/>
            <a:ext cx="7058477"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algn="just" fontAlgn="auto">
              <a:spcAft>
                <a:spcPts val="0"/>
              </a:spcAft>
            </a:pPr>
            <a:r>
              <a:rPr lang="ja-JP" altLang="en-US" sz="1100" kern="0" dirty="0">
                <a:solidFill>
                  <a:prstClr val="black"/>
                </a:solidFill>
                <a:latin typeface="Arial"/>
              </a:rPr>
              <a:t>指定の受講報告書フォーマットを使用し、報告書を作成します。</a:t>
            </a:r>
          </a:p>
        </p:txBody>
      </p:sp>
      <p:sp>
        <p:nvSpPr>
          <p:cNvPr id="9" name="正方形/長方形 8"/>
          <p:cNvSpPr/>
          <p:nvPr/>
        </p:nvSpPr>
        <p:spPr>
          <a:xfrm>
            <a:off x="346584"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sp>
        <p:nvSpPr>
          <p:cNvPr id="10" name="テキスト プレースホルダ 10"/>
          <p:cNvSpPr txBox="1">
            <a:spLocks/>
          </p:cNvSpPr>
          <p:nvPr/>
        </p:nvSpPr>
        <p:spPr bwMode="gray">
          <a:xfrm>
            <a:off x="702835" y="3967725"/>
            <a:ext cx="7058477"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algn="just" fontAlgn="auto">
              <a:spcAft>
                <a:spcPts val="0"/>
              </a:spcAft>
            </a:pPr>
            <a:r>
              <a:rPr lang="ja-JP" altLang="en-US" sz="1100" kern="0" dirty="0">
                <a:solidFill>
                  <a:schemeClr val="accent1"/>
                </a:solidFill>
                <a:latin typeface="Arial"/>
              </a:rPr>
              <a:t>人事</a:t>
            </a:r>
            <a:r>
              <a:rPr lang="en-US" altLang="ja-JP" sz="1100" kern="0" dirty="0">
                <a:solidFill>
                  <a:schemeClr val="accent1"/>
                </a:solidFill>
                <a:latin typeface="Arial"/>
              </a:rPr>
              <a:t>/</a:t>
            </a:r>
            <a:r>
              <a:rPr lang="ja-JP" altLang="en-US" sz="1100" kern="0" dirty="0">
                <a:solidFill>
                  <a:schemeClr val="accent1"/>
                </a:solidFill>
                <a:latin typeface="Arial"/>
              </a:rPr>
              <a:t>上長</a:t>
            </a:r>
            <a:r>
              <a:rPr lang="ja-JP" altLang="en-US" sz="1100" kern="0" dirty="0">
                <a:solidFill>
                  <a:prstClr val="black"/>
                </a:solidFill>
                <a:latin typeface="Arial"/>
              </a:rPr>
              <a:t>に</a:t>
            </a:r>
            <a:r>
              <a:rPr lang="ja-JP" altLang="en-US" sz="1100" kern="0" dirty="0">
                <a:solidFill>
                  <a:schemeClr val="accent1"/>
                </a:solidFill>
                <a:latin typeface="Arial"/>
              </a:rPr>
              <a:t>●●</a:t>
            </a:r>
            <a:r>
              <a:rPr lang="ja-JP" altLang="en-US" sz="1100" kern="0" dirty="0">
                <a:solidFill>
                  <a:prstClr val="black"/>
                </a:solidFill>
                <a:latin typeface="Arial"/>
              </a:rPr>
              <a:t>で提出します。</a:t>
            </a:r>
          </a:p>
        </p:txBody>
      </p:sp>
      <p:sp>
        <p:nvSpPr>
          <p:cNvPr id="11" name="正方形/長方形 10"/>
          <p:cNvSpPr/>
          <p:nvPr/>
        </p:nvSpPr>
        <p:spPr>
          <a:xfrm>
            <a:off x="346584" y="3917432"/>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a:t>
            </a:r>
            <a:endParaRPr kumimoji="1" lang="ja-JP" altLang="en-US" sz="2000" dirty="0">
              <a:solidFill>
                <a:schemeClr val="tx1"/>
              </a:solidFill>
            </a:endParaRPr>
          </a:p>
        </p:txBody>
      </p:sp>
      <p:grpSp>
        <p:nvGrpSpPr>
          <p:cNvPr id="12" name="グループ化 11"/>
          <p:cNvGrpSpPr>
            <a:grpSpLocks noChangeAspect="1"/>
          </p:cNvGrpSpPr>
          <p:nvPr/>
        </p:nvGrpSpPr>
        <p:grpSpPr>
          <a:xfrm rot="5400000">
            <a:off x="395150" y="3373312"/>
            <a:ext cx="324628" cy="294129"/>
            <a:chOff x="1909409" y="4184033"/>
            <a:chExt cx="496770" cy="1069625"/>
          </a:xfrm>
          <a:solidFill>
            <a:schemeClr val="bg1">
              <a:lumMod val="75000"/>
            </a:schemeClr>
          </a:solidFill>
        </p:grpSpPr>
        <p:sp>
          <p:nvSpPr>
            <p:cNvPr id="13" name="山形 12"/>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14" name="山形 13"/>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sp>
        <p:nvSpPr>
          <p:cNvPr id="15" name="正方形/長方形 14"/>
          <p:cNvSpPr/>
          <p:nvPr/>
        </p:nvSpPr>
        <p:spPr>
          <a:xfrm>
            <a:off x="6713407" y="3803453"/>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貴社での受講報告書の提出方法を</a:t>
            </a:r>
            <a:endParaRPr kumimoji="1" lang="en-US" altLang="ja-JP" sz="1400" dirty="0">
              <a:solidFill>
                <a:schemeClr val="tx1"/>
              </a:solidFill>
            </a:endParaRPr>
          </a:p>
          <a:p>
            <a:pPr algn="ctr"/>
            <a:r>
              <a:rPr kumimoji="1" lang="ja-JP" altLang="en-US" sz="1400" dirty="0">
                <a:solidFill>
                  <a:schemeClr val="tx1"/>
                </a:solidFill>
              </a:rPr>
              <a:t>掲載してください</a:t>
            </a:r>
          </a:p>
        </p:txBody>
      </p:sp>
    </p:spTree>
    <p:extLst>
      <p:ext uri="{BB962C8B-B14F-4D97-AF65-F5344CB8AC3E}">
        <p14:creationId xmlns:p14="http://schemas.microsoft.com/office/powerpoint/2010/main" val="4013444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受講報告書兼効果確認シート</a:t>
            </a:r>
            <a:endParaRPr kumimoji="1" lang="ja-JP" altLang="en-US" dirty="0"/>
          </a:p>
        </p:txBody>
      </p:sp>
      <p:pic>
        <p:nvPicPr>
          <p:cNvPr id="2" name="図 1"/>
          <p:cNvPicPr>
            <a:picLocks noChangeAspect="1"/>
          </p:cNvPicPr>
          <p:nvPr/>
        </p:nvPicPr>
        <p:blipFill>
          <a:blip r:embed="rId2"/>
          <a:stretch>
            <a:fillRect/>
          </a:stretch>
        </p:blipFill>
        <p:spPr>
          <a:xfrm>
            <a:off x="1652613" y="1016000"/>
            <a:ext cx="6435998" cy="5175057"/>
          </a:xfrm>
          <a:prstGeom prst="rect">
            <a:avLst/>
          </a:prstGeom>
          <a:ln>
            <a:solidFill>
              <a:schemeClr val="accent6"/>
            </a:solidFill>
          </a:ln>
        </p:spPr>
      </p:pic>
      <p:sp>
        <p:nvSpPr>
          <p:cNvPr id="6" name="正方形/長方形 5"/>
          <p:cNvSpPr/>
          <p:nvPr/>
        </p:nvSpPr>
        <p:spPr>
          <a:xfrm>
            <a:off x="0" y="-8548"/>
            <a:ext cx="9906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パターン（２）会社指定のフォーマットを用いて受講報告等を行う</a:t>
            </a:r>
            <a:endParaRPr kumimoji="1" lang="en-US" altLang="ja-JP" sz="2400" dirty="0">
              <a:solidFill>
                <a:schemeClr val="tx1"/>
              </a:solidFill>
            </a:endParaRPr>
          </a:p>
        </p:txBody>
      </p:sp>
    </p:spTree>
    <p:extLst>
      <p:ext uri="{BB962C8B-B14F-4D97-AF65-F5344CB8AC3E}">
        <p14:creationId xmlns:p14="http://schemas.microsoft.com/office/powerpoint/2010/main" val="1785879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研修受講翌日から</a:t>
            </a:r>
            <a:r>
              <a:rPr lang="ja-JP" altLang="en-US" dirty="0">
                <a:solidFill>
                  <a:schemeClr val="accent1"/>
                </a:solidFill>
              </a:rPr>
              <a:t>●</a:t>
            </a:r>
            <a:r>
              <a:rPr lang="ja-JP" altLang="en-US" dirty="0"/>
              <a:t>日以内に、学習管理システムで</a:t>
            </a:r>
            <a:r>
              <a:rPr lang="en-US" altLang="ja-JP" dirty="0"/>
              <a:t>follow UP</a:t>
            </a:r>
            <a:r>
              <a:rPr lang="ja-JP" altLang="ja-JP" dirty="0"/>
              <a:t>（</a:t>
            </a:r>
            <a:r>
              <a:rPr lang="ja-JP" altLang="en-US" dirty="0"/>
              <a:t>振り返り</a:t>
            </a:r>
            <a:r>
              <a:rPr lang="ja-JP" altLang="ja-JP" dirty="0"/>
              <a:t>テスト</a:t>
            </a:r>
            <a:r>
              <a:rPr lang="ja-JP" altLang="en-US" dirty="0"/>
              <a:t>）を</a:t>
            </a:r>
            <a:br>
              <a:rPr lang="en-US" altLang="ja-JP" dirty="0"/>
            </a:br>
            <a:r>
              <a:rPr lang="ja-JP" altLang="en-US" dirty="0"/>
              <a:t>受験してください （</a:t>
            </a:r>
            <a:r>
              <a:rPr lang="en-US" altLang="ja-JP" dirty="0"/>
              <a:t>1/3</a:t>
            </a:r>
            <a:r>
              <a:rPr lang="ja-JP" altLang="en-US" dirty="0"/>
              <a:t>）</a:t>
            </a:r>
            <a:endParaRPr lang="en-US" altLang="ja-JP" dirty="0"/>
          </a:p>
        </p:txBody>
      </p:sp>
      <p:sp>
        <p:nvSpPr>
          <p:cNvPr id="4" name="タイトル 3"/>
          <p:cNvSpPr>
            <a:spLocks noGrp="1"/>
          </p:cNvSpPr>
          <p:nvPr>
            <p:ph type="title"/>
          </p:nvPr>
        </p:nvSpPr>
        <p:spPr/>
        <p:txBody>
          <a:bodyPr/>
          <a:lstStyle/>
          <a:p>
            <a:r>
              <a:rPr lang="en-US" altLang="ja-JP" dirty="0"/>
              <a:t>follow UP</a:t>
            </a:r>
            <a:r>
              <a:rPr lang="ja-JP" altLang="en-US" dirty="0"/>
              <a:t>（振り返り</a:t>
            </a:r>
            <a:r>
              <a:rPr lang="ja-JP" altLang="ja-JP" dirty="0"/>
              <a:t>テスト</a:t>
            </a:r>
            <a:r>
              <a:rPr lang="ja-JP" altLang="en-US" dirty="0"/>
              <a:t>）の受験</a:t>
            </a:r>
            <a:endParaRPr kumimoji="1" lang="ja-JP" altLang="en-US" dirty="0"/>
          </a:p>
        </p:txBody>
      </p:sp>
      <p:sp>
        <p:nvSpPr>
          <p:cNvPr id="5" name="正方形/長方形 4"/>
          <p:cNvSpPr/>
          <p:nvPr/>
        </p:nvSpPr>
        <p:spPr>
          <a:xfrm>
            <a:off x="6825208" y="357748"/>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a:t>
            </a:r>
            <a:r>
              <a:rPr kumimoji="1" lang="en-US" altLang="ja-JP" sz="1400" dirty="0">
                <a:solidFill>
                  <a:schemeClr val="tx1"/>
                </a:solidFill>
              </a:rPr>
              <a:t>follow UP</a:t>
            </a:r>
            <a:r>
              <a:rPr kumimoji="1" lang="ja-JP" altLang="en-US" sz="1400" dirty="0">
                <a:solidFill>
                  <a:schemeClr val="tx1"/>
                </a:solidFill>
              </a:rPr>
              <a:t>の</a:t>
            </a:r>
            <a:endParaRPr kumimoji="1" lang="en-US" altLang="ja-JP" sz="1400" dirty="0">
              <a:solidFill>
                <a:schemeClr val="tx1"/>
              </a:solidFill>
            </a:endParaRPr>
          </a:p>
          <a:p>
            <a:pPr algn="ctr"/>
            <a:r>
              <a:rPr kumimoji="1" lang="ja-JP" altLang="en-US" sz="1400" dirty="0">
                <a:solidFill>
                  <a:schemeClr val="tx1"/>
                </a:solidFill>
              </a:rPr>
              <a:t>受験期限を掲載してください</a:t>
            </a:r>
          </a:p>
        </p:txBody>
      </p:sp>
      <p:sp>
        <p:nvSpPr>
          <p:cNvPr id="7" name="テキスト プレースホルダ 10"/>
          <p:cNvSpPr txBox="1">
            <a:spLocks/>
          </p:cNvSpPr>
          <p:nvPr/>
        </p:nvSpPr>
        <p:spPr bwMode="gray">
          <a:xfrm>
            <a:off x="675473" y="1608948"/>
            <a:ext cx="4072695"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マイページに表示されている研修の［受験する］をクリックします。</a:t>
            </a:r>
          </a:p>
        </p:txBody>
      </p:sp>
      <p:sp>
        <p:nvSpPr>
          <p:cNvPr id="8" name="正方形/長方形 7"/>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sp>
        <p:nvSpPr>
          <p:cNvPr id="9" name="テキスト プレースホルダ 10"/>
          <p:cNvSpPr txBox="1">
            <a:spLocks/>
          </p:cNvSpPr>
          <p:nvPr/>
        </p:nvSpPr>
        <p:spPr bwMode="gray">
          <a:xfrm>
            <a:off x="5418924" y="1608948"/>
            <a:ext cx="4070580"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en-US" sz="1100" dirty="0"/>
              <a:t>振り返り</a:t>
            </a:r>
            <a:r>
              <a:rPr lang="ja-JP" altLang="ja-JP" sz="1100" dirty="0"/>
              <a:t>テストの問題に解答します。正解だと思う選択肢をクリックしてください。</a:t>
            </a:r>
          </a:p>
          <a:p>
            <a:r>
              <a:rPr lang="ja-JP" altLang="ja-JP" sz="1100" dirty="0"/>
              <a:t>［採点確認］では現状の回答状況を確認することができます。</a:t>
            </a:r>
          </a:p>
        </p:txBody>
      </p:sp>
      <p:sp>
        <p:nvSpPr>
          <p:cNvPr id="10" name="正方形/長方形 9"/>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a:t>
            </a:r>
            <a:endParaRPr kumimoji="1" lang="ja-JP" altLang="en-US" sz="2000" dirty="0">
              <a:solidFill>
                <a:schemeClr val="tx1"/>
              </a:solidFill>
            </a:endParaRPr>
          </a:p>
        </p:txBody>
      </p:sp>
      <p:grpSp>
        <p:nvGrpSpPr>
          <p:cNvPr id="19" name="グループ化 18"/>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20" name="山形 19"/>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21" name="山形 20"/>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58" name="図 5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005" y="2293200"/>
            <a:ext cx="3691890" cy="2402205"/>
          </a:xfrm>
          <a:prstGeom prst="rect">
            <a:avLst/>
          </a:prstGeom>
          <a:noFill/>
          <a:ln>
            <a:noFill/>
          </a:ln>
        </p:spPr>
      </p:pic>
      <p:pic>
        <p:nvPicPr>
          <p:cNvPr id="59" name="図 5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924" y="2293200"/>
            <a:ext cx="3840480" cy="2165350"/>
          </a:xfrm>
          <a:prstGeom prst="rect">
            <a:avLst/>
          </a:prstGeom>
          <a:noFill/>
          <a:ln>
            <a:noFill/>
          </a:ln>
        </p:spPr>
      </p:pic>
    </p:spTree>
    <p:extLst>
      <p:ext uri="{BB962C8B-B14F-4D97-AF65-F5344CB8AC3E}">
        <p14:creationId xmlns:p14="http://schemas.microsoft.com/office/powerpoint/2010/main" val="2587715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要点がまとまっているテキストを用いるため、後々の振り返りに役立ちます</a:t>
            </a:r>
          </a:p>
        </p:txBody>
      </p:sp>
      <p:sp>
        <p:nvSpPr>
          <p:cNvPr id="4" name="タイトル 3"/>
          <p:cNvSpPr>
            <a:spLocks noGrp="1"/>
          </p:cNvSpPr>
          <p:nvPr>
            <p:ph type="title"/>
          </p:nvPr>
        </p:nvSpPr>
        <p:spPr/>
        <p:txBody>
          <a:bodyPr/>
          <a:lstStyle/>
          <a:p>
            <a:r>
              <a:rPr lang="en-US" altLang="ja-JP" dirty="0"/>
              <a:t>Biz CAMPUS Basic</a:t>
            </a:r>
            <a:r>
              <a:rPr lang="ja-JP" altLang="en-US" dirty="0"/>
              <a:t>で用いられるテキスト</a:t>
            </a:r>
            <a:endParaRPr kumimoji="1" lang="ja-JP" altLang="en-US" dirty="0"/>
          </a:p>
        </p:txBody>
      </p:sp>
      <p:pic>
        <p:nvPicPr>
          <p:cNvPr id="30" name="図 29"/>
          <p:cNvPicPr>
            <a:picLocks noChangeAspect="1"/>
          </p:cNvPicPr>
          <p:nvPr/>
        </p:nvPicPr>
        <p:blipFill>
          <a:blip r:embed="rId2"/>
          <a:stretch>
            <a:fillRect/>
          </a:stretch>
        </p:blipFill>
        <p:spPr>
          <a:xfrm>
            <a:off x="1141590" y="1808176"/>
            <a:ext cx="2956816" cy="4182218"/>
          </a:xfrm>
          <a:prstGeom prst="rect">
            <a:avLst/>
          </a:prstGeom>
        </p:spPr>
      </p:pic>
      <p:pic>
        <p:nvPicPr>
          <p:cNvPr id="31" name="図 30"/>
          <p:cNvPicPr>
            <a:picLocks noChangeAspect="1"/>
          </p:cNvPicPr>
          <p:nvPr/>
        </p:nvPicPr>
        <p:blipFill>
          <a:blip r:embed="rId3"/>
          <a:stretch>
            <a:fillRect/>
          </a:stretch>
        </p:blipFill>
        <p:spPr>
          <a:xfrm>
            <a:off x="5331477" y="1992405"/>
            <a:ext cx="2969009" cy="2109399"/>
          </a:xfrm>
          <a:prstGeom prst="rect">
            <a:avLst/>
          </a:prstGeom>
        </p:spPr>
      </p:pic>
      <p:pic>
        <p:nvPicPr>
          <p:cNvPr id="32" name="図 31"/>
          <p:cNvPicPr>
            <a:picLocks noChangeAspect="1"/>
          </p:cNvPicPr>
          <p:nvPr/>
        </p:nvPicPr>
        <p:blipFill>
          <a:blip r:embed="rId4"/>
          <a:stretch>
            <a:fillRect/>
          </a:stretch>
        </p:blipFill>
        <p:spPr>
          <a:xfrm>
            <a:off x="6354508" y="3343543"/>
            <a:ext cx="2969009" cy="2103302"/>
          </a:xfrm>
          <a:prstGeom prst="rect">
            <a:avLst/>
          </a:prstGeom>
        </p:spPr>
      </p:pic>
    </p:spTree>
    <p:extLst>
      <p:ext uri="{BB962C8B-B14F-4D97-AF65-F5344CB8AC3E}">
        <p14:creationId xmlns:p14="http://schemas.microsoft.com/office/powerpoint/2010/main" val="7844149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テキスト プレースホルダー 2"/>
          <p:cNvSpPr>
            <a:spLocks noGrp="1"/>
          </p:cNvSpPr>
          <p:nvPr>
            <p:ph type="body" sz="quarter" idx="14"/>
          </p:nvPr>
        </p:nvSpPr>
        <p:spPr/>
        <p:txBody>
          <a:bodyPr/>
          <a:lstStyle/>
          <a:p>
            <a:r>
              <a:rPr lang="ja-JP" altLang="en-US" dirty="0"/>
              <a:t>研修受講翌日から</a:t>
            </a:r>
            <a:r>
              <a:rPr lang="ja-JP" altLang="en-US" dirty="0">
                <a:solidFill>
                  <a:schemeClr val="accent1"/>
                </a:solidFill>
              </a:rPr>
              <a:t>●</a:t>
            </a:r>
            <a:r>
              <a:rPr lang="ja-JP" altLang="en-US" dirty="0"/>
              <a:t>日以内に、学習管理システムで</a:t>
            </a:r>
            <a:r>
              <a:rPr lang="en-US" altLang="ja-JP" dirty="0"/>
              <a:t>follow UP</a:t>
            </a:r>
            <a:r>
              <a:rPr lang="ja-JP" altLang="en-US" dirty="0"/>
              <a:t>（振り返り</a:t>
            </a:r>
            <a:r>
              <a:rPr lang="ja-JP" altLang="ja-JP" dirty="0"/>
              <a:t>テスト</a:t>
            </a:r>
            <a:r>
              <a:rPr lang="ja-JP" altLang="en-US" dirty="0"/>
              <a:t>）を</a:t>
            </a:r>
            <a:br>
              <a:rPr lang="en-US" altLang="ja-JP" dirty="0"/>
            </a:br>
            <a:r>
              <a:rPr lang="ja-JP" altLang="en-US" dirty="0"/>
              <a:t>受験してください （</a:t>
            </a:r>
            <a:r>
              <a:rPr lang="en-US" altLang="ja-JP" dirty="0"/>
              <a:t>2/3</a:t>
            </a:r>
            <a:r>
              <a:rPr lang="ja-JP" altLang="en-US" dirty="0"/>
              <a:t>）</a:t>
            </a:r>
            <a:endParaRPr lang="en-US" altLang="ja-JP" dirty="0"/>
          </a:p>
        </p:txBody>
      </p:sp>
      <p:sp>
        <p:nvSpPr>
          <p:cNvPr id="4" name="タイトル 3"/>
          <p:cNvSpPr>
            <a:spLocks noGrp="1"/>
          </p:cNvSpPr>
          <p:nvPr>
            <p:ph type="title"/>
          </p:nvPr>
        </p:nvSpPr>
        <p:spPr/>
        <p:txBody>
          <a:bodyPr/>
          <a:lstStyle/>
          <a:p>
            <a:r>
              <a:rPr lang="en-US" altLang="ja-JP" dirty="0"/>
              <a:t>follow UP</a:t>
            </a:r>
            <a:r>
              <a:rPr lang="ja-JP" altLang="en-US" dirty="0"/>
              <a:t>（振り返り</a:t>
            </a:r>
            <a:r>
              <a:rPr lang="ja-JP" altLang="ja-JP" dirty="0"/>
              <a:t>テスト</a:t>
            </a:r>
            <a:r>
              <a:rPr lang="ja-JP" altLang="en-US" dirty="0"/>
              <a:t>）の受験</a:t>
            </a:r>
            <a:endParaRPr kumimoji="1" lang="ja-JP" altLang="en-US" dirty="0"/>
          </a:p>
        </p:txBody>
      </p:sp>
      <p:sp>
        <p:nvSpPr>
          <p:cNvPr id="5" name="正方形/長方形 4"/>
          <p:cNvSpPr/>
          <p:nvPr/>
        </p:nvSpPr>
        <p:spPr>
          <a:xfrm>
            <a:off x="6825208" y="357748"/>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a:t>
            </a:r>
            <a:r>
              <a:rPr kumimoji="1" lang="en-US" altLang="ja-JP" sz="1400" dirty="0">
                <a:solidFill>
                  <a:schemeClr val="tx1"/>
                </a:solidFill>
              </a:rPr>
              <a:t>follow UP</a:t>
            </a:r>
            <a:r>
              <a:rPr kumimoji="1" lang="ja-JP" altLang="en-US" sz="1400" dirty="0">
                <a:solidFill>
                  <a:schemeClr val="tx1"/>
                </a:solidFill>
              </a:rPr>
              <a:t>の</a:t>
            </a:r>
            <a:endParaRPr kumimoji="1" lang="en-US" altLang="ja-JP" sz="1400" dirty="0">
              <a:solidFill>
                <a:schemeClr val="tx1"/>
              </a:solidFill>
            </a:endParaRPr>
          </a:p>
          <a:p>
            <a:pPr algn="ctr"/>
            <a:r>
              <a:rPr kumimoji="1" lang="ja-JP" altLang="en-US" sz="1400" dirty="0">
                <a:solidFill>
                  <a:schemeClr val="tx1"/>
                </a:solidFill>
              </a:rPr>
              <a:t>受験期限を掲載してください</a:t>
            </a:r>
          </a:p>
        </p:txBody>
      </p:sp>
      <p:sp>
        <p:nvSpPr>
          <p:cNvPr id="59" name="正方形/長方形 58"/>
          <p:cNvSpPr/>
          <p:nvPr/>
        </p:nvSpPr>
        <p:spPr>
          <a:xfrm>
            <a:off x="3501937" y="2161851"/>
            <a:ext cx="4432886" cy="4302663"/>
          </a:xfrm>
          <a:prstGeom prst="rect">
            <a:avLst/>
          </a:prstGeom>
        </p:spPr>
      </p:sp>
      <p:sp>
        <p:nvSpPr>
          <p:cNvPr id="64" name="テキスト プレースホルダ 10"/>
          <p:cNvSpPr txBox="1">
            <a:spLocks/>
          </p:cNvSpPr>
          <p:nvPr/>
        </p:nvSpPr>
        <p:spPr bwMode="gray">
          <a:xfrm>
            <a:off x="675473" y="1608948"/>
            <a:ext cx="3800143"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全ての問題に解答したら、［採点する］をクリックします。</a:t>
            </a:r>
          </a:p>
        </p:txBody>
      </p:sp>
      <p:sp>
        <p:nvSpPr>
          <p:cNvPr id="65" name="正方形/長方形 64"/>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3.</a:t>
            </a:r>
            <a:endParaRPr kumimoji="1" lang="ja-JP" altLang="en-US" sz="2000" dirty="0">
              <a:solidFill>
                <a:schemeClr val="tx1"/>
              </a:solidFill>
            </a:endParaRPr>
          </a:p>
        </p:txBody>
      </p:sp>
      <p:sp>
        <p:nvSpPr>
          <p:cNvPr id="122" name="テキスト プレースホルダ 10"/>
          <p:cNvSpPr txBox="1">
            <a:spLocks/>
          </p:cNvSpPr>
          <p:nvPr/>
        </p:nvSpPr>
        <p:spPr bwMode="gray">
          <a:xfrm>
            <a:off x="5418924" y="1608948"/>
            <a:ext cx="4070580"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en-US" altLang="ja-JP" sz="1100" dirty="0"/>
              <a:t>[OK]</a:t>
            </a:r>
            <a:r>
              <a:rPr lang="ja-JP" altLang="ja-JP" sz="1100" dirty="0"/>
              <a:t>をクリックします。</a:t>
            </a:r>
          </a:p>
        </p:txBody>
      </p:sp>
      <p:sp>
        <p:nvSpPr>
          <p:cNvPr id="123" name="正方形/長方形 122"/>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4.</a:t>
            </a:r>
            <a:endParaRPr kumimoji="1" lang="ja-JP" altLang="en-US" sz="2000" dirty="0">
              <a:solidFill>
                <a:schemeClr val="tx1"/>
              </a:solidFill>
            </a:endParaRPr>
          </a:p>
        </p:txBody>
      </p:sp>
      <p:grpSp>
        <p:nvGrpSpPr>
          <p:cNvPr id="124" name="グループ化 123"/>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125" name="山形 124"/>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126" name="山形 125"/>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127" name="図 12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9455" y="2293200"/>
            <a:ext cx="2412788" cy="1576823"/>
          </a:xfrm>
          <a:prstGeom prst="rect">
            <a:avLst/>
          </a:prstGeom>
          <a:noFill/>
          <a:ln>
            <a:noFill/>
          </a:ln>
        </p:spPr>
      </p:pic>
      <p:pic>
        <p:nvPicPr>
          <p:cNvPr id="128" name="図 12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473" y="2293200"/>
            <a:ext cx="3884295" cy="2720975"/>
          </a:xfrm>
          <a:prstGeom prst="rect">
            <a:avLst/>
          </a:prstGeom>
          <a:noFill/>
          <a:ln>
            <a:noFill/>
          </a:ln>
        </p:spPr>
      </p:pic>
    </p:spTree>
    <p:extLst>
      <p:ext uri="{BB962C8B-B14F-4D97-AF65-F5344CB8AC3E}">
        <p14:creationId xmlns:p14="http://schemas.microsoft.com/office/powerpoint/2010/main" val="268554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テキスト プレースホルダー 2"/>
          <p:cNvSpPr>
            <a:spLocks noGrp="1"/>
          </p:cNvSpPr>
          <p:nvPr>
            <p:ph type="body" sz="quarter" idx="14"/>
          </p:nvPr>
        </p:nvSpPr>
        <p:spPr/>
        <p:txBody>
          <a:bodyPr/>
          <a:lstStyle/>
          <a:p>
            <a:r>
              <a:rPr lang="ja-JP" altLang="en-US" dirty="0"/>
              <a:t>研修受講翌日から</a:t>
            </a:r>
            <a:r>
              <a:rPr lang="ja-JP" altLang="en-US" dirty="0">
                <a:solidFill>
                  <a:schemeClr val="accent1"/>
                </a:solidFill>
              </a:rPr>
              <a:t>●</a:t>
            </a:r>
            <a:r>
              <a:rPr lang="ja-JP" altLang="en-US" dirty="0"/>
              <a:t>日以内に、学習管理システムで</a:t>
            </a:r>
            <a:r>
              <a:rPr lang="en-US" altLang="ja-JP" dirty="0"/>
              <a:t>follow UP</a:t>
            </a:r>
            <a:r>
              <a:rPr lang="ja-JP" altLang="en-US" dirty="0"/>
              <a:t>（振り返り</a:t>
            </a:r>
            <a:r>
              <a:rPr lang="ja-JP" altLang="ja-JP" dirty="0"/>
              <a:t>テスト</a:t>
            </a:r>
            <a:r>
              <a:rPr lang="ja-JP" altLang="en-US" dirty="0"/>
              <a:t>）を</a:t>
            </a:r>
            <a:br>
              <a:rPr lang="en-US" altLang="ja-JP" dirty="0"/>
            </a:br>
            <a:r>
              <a:rPr lang="ja-JP" altLang="en-US" dirty="0"/>
              <a:t>受験してください （</a:t>
            </a:r>
            <a:r>
              <a:rPr lang="en-US" altLang="ja-JP" dirty="0"/>
              <a:t>3/3</a:t>
            </a:r>
            <a:r>
              <a:rPr lang="ja-JP" altLang="en-US" dirty="0"/>
              <a:t>）</a:t>
            </a:r>
            <a:endParaRPr lang="en-US" altLang="ja-JP" dirty="0"/>
          </a:p>
        </p:txBody>
      </p:sp>
      <p:sp>
        <p:nvSpPr>
          <p:cNvPr id="4" name="タイトル 3"/>
          <p:cNvSpPr>
            <a:spLocks noGrp="1"/>
          </p:cNvSpPr>
          <p:nvPr>
            <p:ph type="title"/>
          </p:nvPr>
        </p:nvSpPr>
        <p:spPr/>
        <p:txBody>
          <a:bodyPr/>
          <a:lstStyle/>
          <a:p>
            <a:r>
              <a:rPr lang="en-US" altLang="ja-JP" dirty="0"/>
              <a:t>follow UP</a:t>
            </a:r>
            <a:r>
              <a:rPr lang="ja-JP" altLang="en-US" dirty="0"/>
              <a:t>（振り返り</a:t>
            </a:r>
            <a:r>
              <a:rPr lang="ja-JP" altLang="ja-JP" dirty="0"/>
              <a:t>テスト</a:t>
            </a:r>
            <a:r>
              <a:rPr lang="ja-JP" altLang="en-US" dirty="0"/>
              <a:t>）の受験</a:t>
            </a:r>
            <a:endParaRPr kumimoji="1" lang="ja-JP" altLang="en-US" dirty="0"/>
          </a:p>
        </p:txBody>
      </p:sp>
      <p:sp>
        <p:nvSpPr>
          <p:cNvPr id="5" name="正方形/長方形 4"/>
          <p:cNvSpPr/>
          <p:nvPr/>
        </p:nvSpPr>
        <p:spPr>
          <a:xfrm>
            <a:off x="6825208" y="357748"/>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a:t>
            </a:r>
            <a:r>
              <a:rPr kumimoji="1" lang="en-US" altLang="ja-JP" sz="1400" dirty="0">
                <a:solidFill>
                  <a:schemeClr val="tx1"/>
                </a:solidFill>
              </a:rPr>
              <a:t>follow UP</a:t>
            </a:r>
            <a:r>
              <a:rPr kumimoji="1" lang="ja-JP" altLang="en-US" sz="1400" dirty="0">
                <a:solidFill>
                  <a:schemeClr val="tx1"/>
                </a:solidFill>
              </a:rPr>
              <a:t>の</a:t>
            </a:r>
            <a:endParaRPr kumimoji="1" lang="en-US" altLang="ja-JP" sz="1400" dirty="0">
              <a:solidFill>
                <a:schemeClr val="tx1"/>
              </a:solidFill>
            </a:endParaRPr>
          </a:p>
          <a:p>
            <a:pPr algn="ctr"/>
            <a:r>
              <a:rPr kumimoji="1" lang="ja-JP" altLang="en-US" sz="1400" dirty="0">
                <a:solidFill>
                  <a:schemeClr val="tx1"/>
                </a:solidFill>
              </a:rPr>
              <a:t>受験期限を掲載してください</a:t>
            </a:r>
          </a:p>
        </p:txBody>
      </p:sp>
      <p:sp>
        <p:nvSpPr>
          <p:cNvPr id="64" name="テキスト プレースホルダ 10"/>
          <p:cNvSpPr txBox="1">
            <a:spLocks/>
          </p:cNvSpPr>
          <p:nvPr/>
        </p:nvSpPr>
        <p:spPr bwMode="gray">
          <a:xfrm>
            <a:off x="675473" y="1608948"/>
            <a:ext cx="4456915"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テスト結果を確認します。全問正解すると受験が完了します。</a:t>
            </a:r>
          </a:p>
        </p:txBody>
      </p:sp>
      <p:sp>
        <p:nvSpPr>
          <p:cNvPr id="65" name="正方形/長方形 64"/>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5.</a:t>
            </a:r>
            <a:endParaRPr kumimoji="1" lang="ja-JP" altLang="en-US" sz="2000" dirty="0">
              <a:solidFill>
                <a:schemeClr val="tx1"/>
              </a:solidFill>
            </a:endParaRPr>
          </a:p>
        </p:txBody>
      </p:sp>
      <p:pic>
        <p:nvPicPr>
          <p:cNvPr id="15" name="図 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005" y="2293200"/>
            <a:ext cx="3848100" cy="753745"/>
          </a:xfrm>
          <a:prstGeom prst="rect">
            <a:avLst/>
          </a:prstGeom>
          <a:noFill/>
          <a:ln>
            <a:noFill/>
          </a:ln>
        </p:spPr>
      </p:pic>
      <p:graphicFrame>
        <p:nvGraphicFramePr>
          <p:cNvPr id="16" name="表 15"/>
          <p:cNvGraphicFramePr>
            <a:graphicFrameLocks noGrp="1"/>
          </p:cNvGraphicFramePr>
          <p:nvPr>
            <p:extLst>
              <p:ext uri="{D42A27DB-BD31-4B8C-83A1-F6EECF244321}">
                <p14:modId xmlns:p14="http://schemas.microsoft.com/office/powerpoint/2010/main" val="982004190"/>
              </p:ext>
            </p:extLst>
          </p:nvPr>
        </p:nvGraphicFramePr>
        <p:xfrm>
          <a:off x="415925" y="3911544"/>
          <a:ext cx="4356927" cy="6858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4148647">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kumimoji="1" lang="ja-JP" altLang="en-US" sz="1100" b="0" dirty="0">
                          <a:solidFill>
                            <a:schemeClr val="bg1"/>
                          </a:solidFill>
                        </a:rPr>
                        <a:t>補足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rPr>
                        <a:t>全ての問題に正解しないと、テスト受験は完了しません。</a:t>
                      </a:r>
                    </a:p>
                    <a:p>
                      <a:r>
                        <a:rPr kumimoji="1" lang="ja-JP" altLang="en-US" sz="1100" b="0" dirty="0">
                          <a:solidFill>
                            <a:schemeClr val="tx1"/>
                          </a:solidFill>
                        </a:rPr>
                        <a:t>テストは何度でも受験できます。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81307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研修は受講するだけでは意味がありません</a:t>
            </a:r>
          </a:p>
          <a:p>
            <a:endParaRPr kumimoji="1" lang="ja-JP" altLang="en-US" dirty="0"/>
          </a:p>
        </p:txBody>
      </p:sp>
      <p:sp>
        <p:nvSpPr>
          <p:cNvPr id="4" name="タイトル 3"/>
          <p:cNvSpPr>
            <a:spLocks noGrp="1"/>
          </p:cNvSpPr>
          <p:nvPr>
            <p:ph type="title"/>
          </p:nvPr>
        </p:nvSpPr>
        <p:spPr/>
        <p:txBody>
          <a:bodyPr/>
          <a:lstStyle/>
          <a:p>
            <a:r>
              <a:rPr lang="ja-JP" altLang="en-US" dirty="0"/>
              <a:t>職場での実践</a:t>
            </a:r>
            <a:endParaRPr kumimoji="1" lang="ja-JP" altLang="en-US" dirty="0"/>
          </a:p>
        </p:txBody>
      </p:sp>
      <p:sp>
        <p:nvSpPr>
          <p:cNvPr id="5" name="Rectangle 395"/>
          <p:cNvSpPr>
            <a:spLocks noChangeArrowheads="1"/>
          </p:cNvSpPr>
          <p:nvPr/>
        </p:nvSpPr>
        <p:spPr bwMode="auto">
          <a:xfrm>
            <a:off x="417000" y="1556792"/>
            <a:ext cx="9072504" cy="504056"/>
          </a:xfrm>
          <a:prstGeom prst="rect">
            <a:avLst/>
          </a:prstGeom>
          <a:noFill/>
          <a:ln w="9525">
            <a:noFill/>
            <a:prstDash val="solid"/>
            <a:miter lim="800000"/>
            <a:headEnd/>
            <a:tailEnd/>
          </a:ln>
          <a:effectLst/>
        </p:spPr>
        <p:txBody>
          <a:bodyPr lIns="0" anchor="ctr"/>
          <a:lstStyle/>
          <a:p>
            <a:pPr>
              <a:spcBef>
                <a:spcPts val="500"/>
              </a:spcBef>
            </a:pPr>
            <a:endParaRPr lang="ja-JP" altLang="en-US" sz="1600" dirty="0">
              <a:solidFill>
                <a:prstClr val="black"/>
              </a:solidFill>
              <a:latin typeface="Arial"/>
              <a:cs typeface="メイリオ" panose="020B0604030504040204" pitchFamily="50" charset="-128"/>
            </a:endParaRPr>
          </a:p>
          <a:p>
            <a:pPr>
              <a:spcBef>
                <a:spcPts val="500"/>
              </a:spcBef>
            </a:pPr>
            <a:r>
              <a:rPr lang="ja-JP" altLang="en-US" sz="1600" dirty="0">
                <a:solidFill>
                  <a:prstClr val="black"/>
                </a:solidFill>
                <a:latin typeface="Arial"/>
                <a:cs typeface="メイリオ" panose="020B0604030504040204" pitchFamily="50" charset="-128"/>
              </a:rPr>
              <a:t>学んだ内容を仕事にどう活かせるか、考えながら仕事に取り組んでください。</a:t>
            </a:r>
          </a:p>
        </p:txBody>
      </p:sp>
      <p:sp>
        <p:nvSpPr>
          <p:cNvPr id="6" name="角丸四角形 5"/>
          <p:cNvSpPr/>
          <p:nvPr/>
        </p:nvSpPr>
        <p:spPr>
          <a:xfrm>
            <a:off x="410400" y="2285534"/>
            <a:ext cx="9079104" cy="1742556"/>
          </a:xfrm>
          <a:prstGeom prst="roundRect">
            <a:avLst>
              <a:gd name="adj" fmla="val 6890"/>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marL="130175" indent="-130175">
              <a:lnSpc>
                <a:spcPct val="130000"/>
              </a:lnSpc>
              <a:spcBef>
                <a:spcPts val="300"/>
              </a:spcBef>
              <a:buFont typeface="Arial" panose="020B0604020202020204" pitchFamily="34" charset="0"/>
              <a:buChar char="•"/>
            </a:pPr>
            <a:r>
              <a:rPr kumimoji="1" lang="ja-JP" altLang="en-US" sz="1150" dirty="0">
                <a:solidFill>
                  <a:schemeClr val="tx1"/>
                </a:solidFill>
              </a:rPr>
              <a:t>研修テキストをファイルし、いつでも復習できる状態にする。</a:t>
            </a:r>
          </a:p>
          <a:p>
            <a:pPr marL="130175" indent="-130175">
              <a:lnSpc>
                <a:spcPct val="130000"/>
              </a:lnSpc>
              <a:spcBef>
                <a:spcPts val="300"/>
              </a:spcBef>
              <a:buFont typeface="Arial" panose="020B0604020202020204" pitchFamily="34" charset="0"/>
              <a:buChar char="•"/>
            </a:pPr>
            <a:r>
              <a:rPr kumimoji="1" lang="ja-JP" altLang="en-US" sz="1150" dirty="0">
                <a:solidFill>
                  <a:schemeClr val="accent1"/>
                </a:solidFill>
              </a:rPr>
              <a:t>●</a:t>
            </a:r>
            <a:r>
              <a:rPr kumimoji="1" lang="ja-JP" altLang="en-US" sz="1150" dirty="0">
                <a:solidFill>
                  <a:schemeClr val="tx1"/>
                </a:solidFill>
              </a:rPr>
              <a:t>ヵ月に一度は研修テキスト、受講報告書を復習する。</a:t>
            </a:r>
          </a:p>
          <a:p>
            <a:pPr marL="130175" indent="-130175">
              <a:lnSpc>
                <a:spcPct val="130000"/>
              </a:lnSpc>
              <a:spcBef>
                <a:spcPts val="300"/>
              </a:spcBef>
              <a:buFont typeface="Arial" panose="020B0604020202020204" pitchFamily="34" charset="0"/>
              <a:buChar char="•"/>
            </a:pPr>
            <a:r>
              <a:rPr kumimoji="1" lang="ja-JP" altLang="en-US" sz="1150" dirty="0">
                <a:solidFill>
                  <a:schemeClr val="accent1"/>
                </a:solidFill>
              </a:rPr>
              <a:t>●</a:t>
            </a:r>
            <a:r>
              <a:rPr kumimoji="1" lang="ja-JP" altLang="en-US" sz="1150" dirty="0">
                <a:solidFill>
                  <a:schemeClr val="tx1"/>
                </a:solidFill>
              </a:rPr>
              <a:t>ヵ月に一度は上長と面談し研修内容が活用されているか確認してもらい、できていない場合は、できない理由ではなく、</a:t>
            </a:r>
            <a:br>
              <a:rPr kumimoji="1" lang="en-US" altLang="ja-JP" sz="1150" dirty="0">
                <a:solidFill>
                  <a:schemeClr val="tx1"/>
                </a:solidFill>
              </a:rPr>
            </a:br>
            <a:r>
              <a:rPr kumimoji="1" lang="ja-JP" altLang="en-US" sz="1150" dirty="0">
                <a:solidFill>
                  <a:schemeClr val="tx1"/>
                </a:solidFill>
              </a:rPr>
              <a:t>どうしたらできるかを考える。</a:t>
            </a:r>
          </a:p>
          <a:p>
            <a:pPr marL="130175" indent="-130175">
              <a:lnSpc>
                <a:spcPct val="130000"/>
              </a:lnSpc>
              <a:spcBef>
                <a:spcPts val="300"/>
              </a:spcBef>
              <a:buFont typeface="Arial" panose="020B0604020202020204" pitchFamily="34" charset="0"/>
              <a:buChar char="•"/>
            </a:pPr>
            <a:r>
              <a:rPr kumimoji="1" lang="ja-JP" altLang="en-US" sz="1150" dirty="0">
                <a:solidFill>
                  <a:schemeClr val="tx1"/>
                </a:solidFill>
              </a:rPr>
              <a:t>定期的に部門メンバーでミーティングを行い、研修活用状況を共有する。</a:t>
            </a:r>
          </a:p>
        </p:txBody>
      </p:sp>
      <p:sp>
        <p:nvSpPr>
          <p:cNvPr id="7" name="正方形/長方形 6"/>
          <p:cNvSpPr/>
          <p:nvPr/>
        </p:nvSpPr>
        <p:spPr>
          <a:xfrm>
            <a:off x="6969224" y="1696519"/>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貴社での実行チェック方法を</a:t>
            </a:r>
            <a:endParaRPr kumimoji="1" lang="en-US" altLang="ja-JP" sz="1400" dirty="0">
              <a:solidFill>
                <a:schemeClr val="tx1"/>
              </a:solidFill>
            </a:endParaRPr>
          </a:p>
          <a:p>
            <a:pPr algn="ctr"/>
            <a:r>
              <a:rPr kumimoji="1" lang="ja-JP" altLang="en-US" sz="1400" dirty="0">
                <a:solidFill>
                  <a:schemeClr val="tx1"/>
                </a:solidFill>
              </a:rPr>
              <a:t>掲載してください</a:t>
            </a:r>
          </a:p>
        </p:txBody>
      </p:sp>
    </p:spTree>
    <p:extLst>
      <p:ext uri="{BB962C8B-B14F-4D97-AF65-F5344CB8AC3E}">
        <p14:creationId xmlns:p14="http://schemas.microsoft.com/office/powerpoint/2010/main" val="1736341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受講報告で決めた行動が実行できているかどうかを確認し、報告してください （</a:t>
            </a:r>
            <a:r>
              <a:rPr lang="en-US" altLang="ja-JP" dirty="0"/>
              <a:t>1/4</a:t>
            </a:r>
            <a:r>
              <a:rPr lang="ja-JP" altLang="en-US" dirty="0"/>
              <a:t>）</a:t>
            </a:r>
            <a:endParaRPr lang="en-US" altLang="ja-JP" dirty="0"/>
          </a:p>
        </p:txBody>
      </p:sp>
      <p:sp>
        <p:nvSpPr>
          <p:cNvPr id="4" name="タイトル 3"/>
          <p:cNvSpPr>
            <a:spLocks noGrp="1"/>
          </p:cNvSpPr>
          <p:nvPr>
            <p:ph type="title"/>
          </p:nvPr>
        </p:nvSpPr>
        <p:spPr/>
        <p:txBody>
          <a:bodyPr/>
          <a:lstStyle/>
          <a:p>
            <a:r>
              <a:rPr lang="ja-JP" altLang="en-US" dirty="0"/>
              <a:t>振り返り </a:t>
            </a:r>
            <a:r>
              <a:rPr lang="en-US" altLang="ja-JP" dirty="0"/>
              <a:t>/ </a:t>
            </a:r>
            <a:r>
              <a:rPr lang="ja-JP" altLang="en-US" dirty="0"/>
              <a:t>行動報告（研修受講後</a:t>
            </a:r>
            <a:r>
              <a:rPr lang="ja-JP" altLang="en-US" dirty="0">
                <a:solidFill>
                  <a:schemeClr val="accent1"/>
                </a:solidFill>
              </a:rPr>
              <a:t>●</a:t>
            </a:r>
            <a:r>
              <a:rPr lang="ja-JP" altLang="en-US" dirty="0"/>
              <a:t>カ月後）</a:t>
            </a:r>
            <a:endParaRPr kumimoji="1" lang="ja-JP" altLang="en-US" dirty="0"/>
          </a:p>
        </p:txBody>
      </p:sp>
      <p:sp>
        <p:nvSpPr>
          <p:cNvPr id="5" name="正方形/長方形 4"/>
          <p:cNvSpPr/>
          <p:nvPr/>
        </p:nvSpPr>
        <p:spPr>
          <a:xfrm>
            <a:off x="0" y="-8548"/>
            <a:ext cx="9906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パターン（１）学習管理システム上で受講報告と振り返り </a:t>
            </a:r>
            <a:r>
              <a:rPr kumimoji="1" lang="en-US" altLang="ja-JP" sz="2400" dirty="0">
                <a:solidFill>
                  <a:schemeClr val="tx1"/>
                </a:solidFill>
              </a:rPr>
              <a:t>/ </a:t>
            </a:r>
            <a:r>
              <a:rPr kumimoji="1" lang="ja-JP" altLang="en-US" sz="2400" dirty="0">
                <a:solidFill>
                  <a:schemeClr val="tx1"/>
                </a:solidFill>
              </a:rPr>
              <a:t>行動報告を行う</a:t>
            </a:r>
            <a:endParaRPr kumimoji="1" lang="en-US" altLang="ja-JP" sz="2400" dirty="0">
              <a:solidFill>
                <a:schemeClr val="tx1"/>
              </a:solidFill>
            </a:endParaRPr>
          </a:p>
        </p:txBody>
      </p:sp>
      <p:sp>
        <p:nvSpPr>
          <p:cNvPr id="7" name="正方形/長方形 6"/>
          <p:cNvSpPr/>
          <p:nvPr/>
        </p:nvSpPr>
        <p:spPr>
          <a:xfrm>
            <a:off x="6969224" y="454663"/>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貴社での行動報告のタイミングを</a:t>
            </a:r>
            <a:endParaRPr kumimoji="1" lang="en-US" altLang="ja-JP" sz="1400" dirty="0">
              <a:solidFill>
                <a:schemeClr val="tx1"/>
              </a:solidFill>
            </a:endParaRPr>
          </a:p>
          <a:p>
            <a:pPr algn="ctr"/>
            <a:r>
              <a:rPr kumimoji="1" lang="ja-JP" altLang="en-US" sz="1400" dirty="0">
                <a:solidFill>
                  <a:schemeClr val="tx1"/>
                </a:solidFill>
              </a:rPr>
              <a:t>掲載してください</a:t>
            </a:r>
          </a:p>
        </p:txBody>
      </p:sp>
      <p:sp>
        <p:nvSpPr>
          <p:cNvPr id="10" name="テキスト プレースホルダ 10"/>
          <p:cNvSpPr txBox="1">
            <a:spLocks/>
          </p:cNvSpPr>
          <p:nvPr/>
        </p:nvSpPr>
        <p:spPr bwMode="gray">
          <a:xfrm>
            <a:off x="675473" y="1608948"/>
            <a:ext cx="4072695"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マイページに表示されている研修の［チェックする］をクリック</a:t>
            </a:r>
            <a:br>
              <a:rPr lang="en-US" altLang="ja-JP" sz="1100" dirty="0"/>
            </a:br>
            <a:r>
              <a:rPr lang="ja-JP" altLang="ja-JP" sz="1100" dirty="0"/>
              <a:t>します。</a:t>
            </a:r>
          </a:p>
        </p:txBody>
      </p:sp>
      <p:sp>
        <p:nvSpPr>
          <p:cNvPr id="11" name="正方形/長方形 10"/>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sp>
        <p:nvSpPr>
          <p:cNvPr id="12" name="テキスト プレースホルダ 10"/>
          <p:cNvSpPr txBox="1">
            <a:spLocks/>
          </p:cNvSpPr>
          <p:nvPr/>
        </p:nvSpPr>
        <p:spPr bwMode="gray">
          <a:xfrm>
            <a:off x="5418924" y="1608948"/>
            <a:ext cx="4070580"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fontAlgn="auto">
              <a:spcAft>
                <a:spcPts val="0"/>
              </a:spcAft>
            </a:pPr>
            <a:r>
              <a:rPr lang="ja-JP" altLang="ja-JP" sz="1100" dirty="0"/>
              <a:t>受講報告した内容が表示されます。</a:t>
            </a:r>
          </a:p>
          <a:p>
            <a:pPr fontAlgn="auto">
              <a:spcAft>
                <a:spcPts val="0"/>
              </a:spcAft>
            </a:pPr>
            <a:endParaRPr lang="ja-JP" altLang="en-US" sz="1100" kern="0" dirty="0">
              <a:latin typeface="Arial"/>
            </a:endParaRPr>
          </a:p>
        </p:txBody>
      </p:sp>
      <p:sp>
        <p:nvSpPr>
          <p:cNvPr id="13" name="正方形/長方形 12"/>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a:t>
            </a:r>
            <a:endParaRPr kumimoji="1" lang="ja-JP" altLang="en-US" sz="2000" dirty="0">
              <a:solidFill>
                <a:schemeClr val="tx1"/>
              </a:solidFill>
            </a:endParaRPr>
          </a:p>
        </p:txBody>
      </p:sp>
      <p:grpSp>
        <p:nvGrpSpPr>
          <p:cNvPr id="22" name="グループ化 21"/>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23" name="山形 22"/>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24" name="山形 23"/>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32" name="図 3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005" y="2293200"/>
            <a:ext cx="3684905" cy="2790825"/>
          </a:xfrm>
          <a:prstGeom prst="rect">
            <a:avLst/>
          </a:prstGeom>
          <a:noFill/>
          <a:ln>
            <a:noFill/>
          </a:ln>
        </p:spPr>
      </p:pic>
      <p:pic>
        <p:nvPicPr>
          <p:cNvPr id="33" name="図 3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924" y="2293200"/>
            <a:ext cx="3841750" cy="3077845"/>
          </a:xfrm>
          <a:prstGeom prst="rect">
            <a:avLst/>
          </a:prstGeom>
          <a:noFill/>
          <a:ln>
            <a:noFill/>
          </a:ln>
        </p:spPr>
      </p:pic>
    </p:spTree>
    <p:extLst>
      <p:ext uri="{BB962C8B-B14F-4D97-AF65-F5344CB8AC3E}">
        <p14:creationId xmlns:p14="http://schemas.microsoft.com/office/powerpoint/2010/main" val="93938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受講報告で決めた行動が実行できているかどうかを確認し、報告してください （</a:t>
            </a:r>
            <a:r>
              <a:rPr lang="en-US" altLang="ja-JP" dirty="0"/>
              <a:t>2/4</a:t>
            </a:r>
            <a:r>
              <a:rPr lang="ja-JP" altLang="en-US" dirty="0"/>
              <a:t>）</a:t>
            </a:r>
            <a:endParaRPr lang="en-US" altLang="ja-JP" dirty="0"/>
          </a:p>
        </p:txBody>
      </p:sp>
      <p:sp>
        <p:nvSpPr>
          <p:cNvPr id="4" name="タイトル 3"/>
          <p:cNvSpPr>
            <a:spLocks noGrp="1"/>
          </p:cNvSpPr>
          <p:nvPr>
            <p:ph type="title"/>
          </p:nvPr>
        </p:nvSpPr>
        <p:spPr/>
        <p:txBody>
          <a:bodyPr/>
          <a:lstStyle/>
          <a:p>
            <a:r>
              <a:rPr lang="ja-JP" altLang="en-US" dirty="0"/>
              <a:t>振り返り </a:t>
            </a:r>
            <a:r>
              <a:rPr lang="en-US" altLang="ja-JP" dirty="0"/>
              <a:t>/ </a:t>
            </a:r>
            <a:r>
              <a:rPr lang="ja-JP" altLang="en-US" dirty="0"/>
              <a:t>行動報告（研修受講後</a:t>
            </a:r>
            <a:r>
              <a:rPr lang="ja-JP" altLang="en-US" dirty="0">
                <a:solidFill>
                  <a:schemeClr val="accent1"/>
                </a:solidFill>
              </a:rPr>
              <a:t>●</a:t>
            </a:r>
            <a:r>
              <a:rPr lang="ja-JP" altLang="en-US" dirty="0"/>
              <a:t>カ月後）</a:t>
            </a:r>
            <a:endParaRPr kumimoji="1" lang="ja-JP" altLang="en-US" dirty="0"/>
          </a:p>
        </p:txBody>
      </p:sp>
      <p:sp>
        <p:nvSpPr>
          <p:cNvPr id="5" name="正方形/長方形 4"/>
          <p:cNvSpPr/>
          <p:nvPr/>
        </p:nvSpPr>
        <p:spPr>
          <a:xfrm>
            <a:off x="0" y="-8548"/>
            <a:ext cx="9906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パターン（１）学習管理システム上で受講報告と振り返り </a:t>
            </a:r>
            <a:r>
              <a:rPr kumimoji="1" lang="en-US" altLang="ja-JP" sz="2400" dirty="0">
                <a:solidFill>
                  <a:schemeClr val="tx1"/>
                </a:solidFill>
              </a:rPr>
              <a:t>/ </a:t>
            </a:r>
            <a:r>
              <a:rPr kumimoji="1" lang="ja-JP" altLang="en-US" sz="2400" dirty="0">
                <a:solidFill>
                  <a:schemeClr val="tx1"/>
                </a:solidFill>
              </a:rPr>
              <a:t>行動報告を行う</a:t>
            </a:r>
            <a:endParaRPr kumimoji="1" lang="en-US" altLang="ja-JP" sz="2400" dirty="0">
              <a:solidFill>
                <a:schemeClr val="tx1"/>
              </a:solidFill>
            </a:endParaRPr>
          </a:p>
        </p:txBody>
      </p:sp>
      <p:sp>
        <p:nvSpPr>
          <p:cNvPr id="7" name="正方形/長方形 6"/>
          <p:cNvSpPr/>
          <p:nvPr/>
        </p:nvSpPr>
        <p:spPr>
          <a:xfrm>
            <a:off x="6969224" y="454663"/>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貴社での行動報告のタイミングを</a:t>
            </a:r>
            <a:endParaRPr kumimoji="1" lang="en-US" altLang="ja-JP" sz="1400" dirty="0">
              <a:solidFill>
                <a:schemeClr val="tx1"/>
              </a:solidFill>
            </a:endParaRPr>
          </a:p>
          <a:p>
            <a:pPr algn="ctr"/>
            <a:r>
              <a:rPr kumimoji="1" lang="ja-JP" altLang="en-US" sz="1400" dirty="0">
                <a:solidFill>
                  <a:schemeClr val="tx1"/>
                </a:solidFill>
              </a:rPr>
              <a:t>掲載してください</a:t>
            </a:r>
          </a:p>
        </p:txBody>
      </p:sp>
      <p:sp>
        <p:nvSpPr>
          <p:cNvPr id="8" name="テキスト プレースホルダ 10"/>
          <p:cNvSpPr txBox="1">
            <a:spLocks/>
          </p:cNvSpPr>
          <p:nvPr/>
        </p:nvSpPr>
        <p:spPr bwMode="gray">
          <a:xfrm>
            <a:off x="675473" y="1608948"/>
            <a:ext cx="4072695"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スクロールすると、受講報告時に入力した明日から取り組む具体的な行動が表示されます。「やるべきことをやったか」の欄で、やった／</a:t>
            </a:r>
            <a:r>
              <a:rPr lang="ja-JP" altLang="ja-JP" sz="1100" dirty="0" err="1"/>
              <a:t>やれなかったの</a:t>
            </a:r>
            <a:r>
              <a:rPr lang="ja-JP" altLang="ja-JP" sz="1100" dirty="0"/>
              <a:t>確認と、その理由を記入します。</a:t>
            </a:r>
          </a:p>
        </p:txBody>
      </p:sp>
      <p:sp>
        <p:nvSpPr>
          <p:cNvPr id="9" name="正方形/長方形 8"/>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3.</a:t>
            </a:r>
            <a:endParaRPr kumimoji="1" lang="ja-JP" altLang="en-US" sz="2000" dirty="0">
              <a:solidFill>
                <a:schemeClr val="tx1"/>
              </a:solidFill>
            </a:endParaRPr>
          </a:p>
        </p:txBody>
      </p:sp>
      <p:sp>
        <p:nvSpPr>
          <p:cNvPr id="10" name="テキスト プレースホルダ 10"/>
          <p:cNvSpPr txBox="1">
            <a:spLocks/>
          </p:cNvSpPr>
          <p:nvPr/>
        </p:nvSpPr>
        <p:spPr bwMode="gray">
          <a:xfrm>
            <a:off x="5418924" y="1608948"/>
            <a:ext cx="4070580" cy="1000902"/>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［報告先の選択］から、行動報告の報告先を選択します。</a:t>
            </a:r>
          </a:p>
          <a:p>
            <a:r>
              <a:rPr lang="ja-JP" altLang="ja-JP" sz="1100" dirty="0"/>
              <a:t>全受講管理者を一覧表示するには、検索ボックスは空欄のまま</a:t>
            </a:r>
            <a:br>
              <a:rPr lang="en-US" altLang="ja-JP" sz="1100" dirty="0"/>
            </a:br>
            <a:r>
              <a:rPr lang="ja-JP" altLang="ja-JP" sz="1100" dirty="0"/>
              <a:t>検索します。氏名や部署で絞り込んで一覧表示するには、検索</a:t>
            </a:r>
            <a:br>
              <a:rPr lang="en-US" altLang="ja-JP" sz="1100" dirty="0"/>
            </a:br>
            <a:r>
              <a:rPr lang="ja-JP" altLang="ja-JP" sz="1100" dirty="0"/>
              <a:t>ボックスに条件を入力して検索します。</a:t>
            </a:r>
          </a:p>
        </p:txBody>
      </p:sp>
      <p:sp>
        <p:nvSpPr>
          <p:cNvPr id="11" name="正方形/長方形 10"/>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4.</a:t>
            </a:r>
            <a:endParaRPr kumimoji="1" lang="ja-JP" altLang="en-US" sz="2000" dirty="0">
              <a:solidFill>
                <a:schemeClr val="tx1"/>
              </a:solidFill>
            </a:endParaRPr>
          </a:p>
        </p:txBody>
      </p:sp>
      <p:grpSp>
        <p:nvGrpSpPr>
          <p:cNvPr id="23" name="グループ化 22"/>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24" name="山形 23"/>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25" name="山形 24"/>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sp>
        <p:nvSpPr>
          <p:cNvPr id="26" name="正方形/長方形 25"/>
          <p:cNvSpPr/>
          <p:nvPr/>
        </p:nvSpPr>
        <p:spPr>
          <a:xfrm>
            <a:off x="5837648" y="2703625"/>
            <a:ext cx="3651352" cy="3244260"/>
          </a:xfrm>
          <a:prstGeom prst="rect">
            <a:avLst/>
          </a:prstGeom>
        </p:spPr>
      </p:sp>
      <p:sp>
        <p:nvSpPr>
          <p:cNvPr id="36" name="角丸四角形 35"/>
          <p:cNvSpPr/>
          <p:nvPr/>
        </p:nvSpPr>
        <p:spPr>
          <a:xfrm>
            <a:off x="5360756" y="4959216"/>
            <a:ext cx="2455200" cy="414000"/>
          </a:xfrm>
          <a:prstGeom prst="roundRect">
            <a:avLst>
              <a:gd name="adj" fmla="val 8951"/>
            </a:avLst>
          </a:prstGeom>
          <a:noFill/>
          <a:ln w="104775" cap="rnd" cmpd="sng" algn="ctr">
            <a:solidFill>
              <a:schemeClr val="bg1"/>
            </a:solidFill>
            <a:prstDash val="solid"/>
          </a:ln>
          <a:effectLst/>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a:solidFill>
                  <a:prstClr val="black"/>
                </a:solidFill>
                <a:cs typeface="ＭＳ Ｐゴシック" panose="020B0600070205080204" pitchFamily="50" charset="-128"/>
              </a:rPr>
              <a:t> </a:t>
            </a:r>
            <a:endParaRPr lang="ja-JP" altLang="en-US" sz="1050" dirty="0">
              <a:solidFill>
                <a:prstClr val="black"/>
              </a:solidFill>
              <a:cs typeface="ＭＳ Ｐゴシック" panose="020B0600070205080204" pitchFamily="50" charset="-128"/>
            </a:endParaRPr>
          </a:p>
        </p:txBody>
      </p:sp>
      <p:pic>
        <p:nvPicPr>
          <p:cNvPr id="38" name="図 3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219" y="2556000"/>
            <a:ext cx="4143013" cy="2244258"/>
          </a:xfrm>
          <a:prstGeom prst="rect">
            <a:avLst/>
          </a:prstGeom>
          <a:noFill/>
          <a:ln>
            <a:noFill/>
          </a:ln>
        </p:spPr>
      </p:pic>
      <p:pic>
        <p:nvPicPr>
          <p:cNvPr id="39" name="図 3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5455" y="2556000"/>
            <a:ext cx="3800475" cy="657225"/>
          </a:xfrm>
          <a:prstGeom prst="rect">
            <a:avLst/>
          </a:prstGeom>
          <a:noFill/>
          <a:ln>
            <a:noFill/>
          </a:ln>
        </p:spPr>
      </p:pic>
      <p:graphicFrame>
        <p:nvGraphicFramePr>
          <p:cNvPr id="40" name="表 39"/>
          <p:cNvGraphicFramePr>
            <a:graphicFrameLocks noGrp="1"/>
          </p:cNvGraphicFramePr>
          <p:nvPr>
            <p:extLst>
              <p:ext uri="{D42A27DB-BD31-4B8C-83A1-F6EECF244321}">
                <p14:modId xmlns:p14="http://schemas.microsoft.com/office/powerpoint/2010/main" val="1171876191"/>
              </p:ext>
            </p:extLst>
          </p:nvPr>
        </p:nvGraphicFramePr>
        <p:xfrm>
          <a:off x="5127900" y="4463763"/>
          <a:ext cx="4356927" cy="8534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4148647">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kumimoji="1" lang="ja-JP" altLang="en-US" sz="1100" b="0" dirty="0">
                          <a:solidFill>
                            <a:schemeClr val="bg1"/>
                          </a:solidFill>
                        </a:rPr>
                        <a:t>補足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rPr>
                        <a:t>検索結果として表示されるのは、対象研修のサービス利用が</a:t>
                      </a:r>
                      <a:r>
                        <a:rPr kumimoji="1" lang="en-US" altLang="ja-JP" sz="1100" b="0" dirty="0">
                          <a:solidFill>
                            <a:schemeClr val="tx1"/>
                          </a:solidFill>
                        </a:rPr>
                        <a:t>ON</a:t>
                      </a:r>
                      <a:r>
                        <a:rPr kumimoji="1" lang="ja-JP" altLang="en-US" sz="1100" b="0" dirty="0">
                          <a:solidFill>
                            <a:schemeClr val="tx1"/>
                          </a:solidFill>
                        </a:rPr>
                        <a:t>になっている受講管理者のみです。報告したい相手が見当たらない場合は、その旨を貴社のシステム管理者に報告してください。</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47776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受講報告で決めた行動が実行できているかどうかを確認し、報告してください （</a:t>
            </a:r>
            <a:r>
              <a:rPr lang="en-US" altLang="ja-JP" dirty="0"/>
              <a:t>3/4</a:t>
            </a:r>
            <a:r>
              <a:rPr lang="ja-JP" altLang="en-US" dirty="0"/>
              <a:t>）</a:t>
            </a:r>
            <a:endParaRPr lang="en-US" altLang="ja-JP" dirty="0"/>
          </a:p>
        </p:txBody>
      </p:sp>
      <p:sp>
        <p:nvSpPr>
          <p:cNvPr id="4" name="タイトル 3"/>
          <p:cNvSpPr>
            <a:spLocks noGrp="1"/>
          </p:cNvSpPr>
          <p:nvPr>
            <p:ph type="title"/>
          </p:nvPr>
        </p:nvSpPr>
        <p:spPr/>
        <p:txBody>
          <a:bodyPr/>
          <a:lstStyle/>
          <a:p>
            <a:r>
              <a:rPr lang="ja-JP" altLang="en-US" dirty="0"/>
              <a:t>振り返り </a:t>
            </a:r>
            <a:r>
              <a:rPr lang="en-US" altLang="ja-JP" dirty="0"/>
              <a:t>/ </a:t>
            </a:r>
            <a:r>
              <a:rPr lang="ja-JP" altLang="en-US" dirty="0"/>
              <a:t>行動報告（研修受講後</a:t>
            </a:r>
            <a:r>
              <a:rPr lang="ja-JP" altLang="en-US" dirty="0">
                <a:solidFill>
                  <a:schemeClr val="accent1"/>
                </a:solidFill>
              </a:rPr>
              <a:t>●</a:t>
            </a:r>
            <a:r>
              <a:rPr lang="ja-JP" altLang="en-US" dirty="0"/>
              <a:t>カ月後）</a:t>
            </a:r>
            <a:endParaRPr kumimoji="1" lang="ja-JP" altLang="en-US" dirty="0"/>
          </a:p>
        </p:txBody>
      </p:sp>
      <p:sp>
        <p:nvSpPr>
          <p:cNvPr id="7" name="正方形/長方形 6"/>
          <p:cNvSpPr/>
          <p:nvPr/>
        </p:nvSpPr>
        <p:spPr>
          <a:xfrm>
            <a:off x="6969224" y="454663"/>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貴社での行動報告のタイミングを</a:t>
            </a:r>
            <a:endParaRPr kumimoji="1" lang="en-US" altLang="ja-JP" sz="1400" dirty="0">
              <a:solidFill>
                <a:schemeClr val="tx1"/>
              </a:solidFill>
            </a:endParaRPr>
          </a:p>
          <a:p>
            <a:pPr algn="ctr"/>
            <a:r>
              <a:rPr kumimoji="1" lang="ja-JP" altLang="en-US" sz="1400" dirty="0">
                <a:solidFill>
                  <a:schemeClr val="tx1"/>
                </a:solidFill>
              </a:rPr>
              <a:t>掲載してください</a:t>
            </a:r>
          </a:p>
        </p:txBody>
      </p:sp>
      <p:sp>
        <p:nvSpPr>
          <p:cNvPr id="8" name="テキスト プレースホルダ 10"/>
          <p:cNvSpPr txBox="1">
            <a:spLocks/>
          </p:cNvSpPr>
          <p:nvPr/>
        </p:nvSpPr>
        <p:spPr bwMode="gray">
          <a:xfrm>
            <a:off x="675473" y="1608948"/>
            <a:ext cx="4072695"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fontAlgn="auto">
              <a:spcAft>
                <a:spcPts val="0"/>
              </a:spcAft>
            </a:pPr>
            <a:r>
              <a:rPr lang="ja-JP" altLang="ja-JP" sz="1100" dirty="0"/>
              <a:t>表示された受講管理者の中から、報告先を選択します。</a:t>
            </a:r>
            <a:br>
              <a:rPr lang="en-US" altLang="ja-JP" sz="1100" dirty="0"/>
            </a:br>
            <a:r>
              <a:rPr lang="ja-JP" altLang="ja-JP" sz="1100" dirty="0"/>
              <a:t>報告先は複数名選択可能です。</a:t>
            </a:r>
            <a:endParaRPr lang="ja-JP" altLang="en-US" sz="900" kern="0" dirty="0">
              <a:latin typeface="Arial"/>
            </a:endParaRPr>
          </a:p>
        </p:txBody>
      </p:sp>
      <p:sp>
        <p:nvSpPr>
          <p:cNvPr id="9" name="正方形/長方形 8"/>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5.</a:t>
            </a:r>
            <a:endParaRPr kumimoji="1" lang="ja-JP" altLang="en-US" sz="2000" dirty="0">
              <a:solidFill>
                <a:schemeClr val="tx1"/>
              </a:solidFill>
            </a:endParaRPr>
          </a:p>
        </p:txBody>
      </p:sp>
      <p:sp>
        <p:nvSpPr>
          <p:cNvPr id="10" name="テキスト プレースホルダ 10"/>
          <p:cNvSpPr txBox="1">
            <a:spLocks/>
          </p:cNvSpPr>
          <p:nvPr/>
        </p:nvSpPr>
        <p:spPr bwMode="gray">
          <a:xfrm>
            <a:off x="5418924" y="1608948"/>
            <a:ext cx="4070580"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受講者コメントを入力し、［報告内容の確認］をクリックします。</a:t>
            </a:r>
          </a:p>
        </p:txBody>
      </p:sp>
      <p:sp>
        <p:nvSpPr>
          <p:cNvPr id="11" name="正方形/長方形 10"/>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6.</a:t>
            </a:r>
            <a:endParaRPr kumimoji="1" lang="ja-JP" altLang="en-US" sz="2000" dirty="0">
              <a:solidFill>
                <a:schemeClr val="tx1"/>
              </a:solidFill>
            </a:endParaRPr>
          </a:p>
        </p:txBody>
      </p:sp>
      <p:grpSp>
        <p:nvGrpSpPr>
          <p:cNvPr id="12" name="グループ化 11"/>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13" name="山形 12"/>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14" name="山形 13"/>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79" name="図 7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722" y="2293200"/>
            <a:ext cx="4356100" cy="2113280"/>
          </a:xfrm>
          <a:prstGeom prst="rect">
            <a:avLst/>
          </a:prstGeom>
          <a:noFill/>
          <a:ln>
            <a:noFill/>
          </a:ln>
        </p:spPr>
      </p:pic>
      <p:pic>
        <p:nvPicPr>
          <p:cNvPr id="80" name="図 7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924" y="2293200"/>
            <a:ext cx="3880485" cy="1137285"/>
          </a:xfrm>
          <a:prstGeom prst="rect">
            <a:avLst/>
          </a:prstGeom>
          <a:noFill/>
          <a:ln>
            <a:noFill/>
          </a:ln>
        </p:spPr>
      </p:pic>
      <p:sp>
        <p:nvSpPr>
          <p:cNvPr id="15" name="正方形/長方形 14"/>
          <p:cNvSpPr/>
          <p:nvPr/>
        </p:nvSpPr>
        <p:spPr>
          <a:xfrm>
            <a:off x="0" y="-8548"/>
            <a:ext cx="9906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パターン（１）学習管理システム上で受講報告と振り返り </a:t>
            </a:r>
            <a:r>
              <a:rPr kumimoji="1" lang="en-US" altLang="ja-JP" sz="2400" dirty="0">
                <a:solidFill>
                  <a:schemeClr val="tx1"/>
                </a:solidFill>
              </a:rPr>
              <a:t>/ </a:t>
            </a:r>
            <a:r>
              <a:rPr kumimoji="1" lang="ja-JP" altLang="en-US" sz="2400" dirty="0">
                <a:solidFill>
                  <a:schemeClr val="tx1"/>
                </a:solidFill>
              </a:rPr>
              <a:t>行動報告を行う</a:t>
            </a:r>
            <a:endParaRPr kumimoji="1" lang="en-US" altLang="ja-JP" sz="2400" dirty="0">
              <a:solidFill>
                <a:schemeClr val="tx1"/>
              </a:solidFill>
            </a:endParaRPr>
          </a:p>
        </p:txBody>
      </p:sp>
    </p:spTree>
    <p:extLst>
      <p:ext uri="{BB962C8B-B14F-4D97-AF65-F5344CB8AC3E}">
        <p14:creationId xmlns:p14="http://schemas.microsoft.com/office/powerpoint/2010/main" val="3776447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受講報告で決めた行動が実行できているかどうかを確認し、報告してください （</a:t>
            </a:r>
            <a:r>
              <a:rPr lang="en-US" altLang="ja-JP" dirty="0"/>
              <a:t>4/4</a:t>
            </a:r>
            <a:r>
              <a:rPr lang="ja-JP" altLang="en-US" dirty="0"/>
              <a:t>）</a:t>
            </a:r>
            <a:endParaRPr lang="en-US" altLang="ja-JP" dirty="0"/>
          </a:p>
        </p:txBody>
      </p:sp>
      <p:sp>
        <p:nvSpPr>
          <p:cNvPr id="4" name="タイトル 3"/>
          <p:cNvSpPr>
            <a:spLocks noGrp="1"/>
          </p:cNvSpPr>
          <p:nvPr>
            <p:ph type="title"/>
          </p:nvPr>
        </p:nvSpPr>
        <p:spPr/>
        <p:txBody>
          <a:bodyPr/>
          <a:lstStyle/>
          <a:p>
            <a:r>
              <a:rPr lang="ja-JP" altLang="en-US" dirty="0"/>
              <a:t>振り返り </a:t>
            </a:r>
            <a:r>
              <a:rPr lang="en-US" altLang="ja-JP" dirty="0"/>
              <a:t>/ </a:t>
            </a:r>
            <a:r>
              <a:rPr lang="ja-JP" altLang="en-US" dirty="0"/>
              <a:t>行動報告（研修受講後</a:t>
            </a:r>
            <a:r>
              <a:rPr lang="ja-JP" altLang="en-US" dirty="0">
                <a:solidFill>
                  <a:schemeClr val="accent1"/>
                </a:solidFill>
              </a:rPr>
              <a:t>●</a:t>
            </a:r>
            <a:r>
              <a:rPr lang="ja-JP" altLang="en-US" dirty="0"/>
              <a:t>カ月後）</a:t>
            </a:r>
            <a:endParaRPr kumimoji="1" lang="ja-JP" altLang="en-US" dirty="0"/>
          </a:p>
        </p:txBody>
      </p:sp>
      <p:sp>
        <p:nvSpPr>
          <p:cNvPr id="5" name="正方形/長方形 4"/>
          <p:cNvSpPr/>
          <p:nvPr/>
        </p:nvSpPr>
        <p:spPr>
          <a:xfrm>
            <a:off x="0" y="-8548"/>
            <a:ext cx="9906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パターン（１）学習管理システム上で受講報告と振り返り </a:t>
            </a:r>
            <a:r>
              <a:rPr kumimoji="1" lang="en-US" altLang="ja-JP" sz="2400" dirty="0">
                <a:solidFill>
                  <a:schemeClr val="tx1"/>
                </a:solidFill>
              </a:rPr>
              <a:t>/ </a:t>
            </a:r>
            <a:r>
              <a:rPr kumimoji="1" lang="ja-JP" altLang="en-US" sz="2400" dirty="0">
                <a:solidFill>
                  <a:schemeClr val="tx1"/>
                </a:solidFill>
              </a:rPr>
              <a:t>行動報告を行う</a:t>
            </a:r>
            <a:endParaRPr kumimoji="1" lang="en-US" altLang="ja-JP" sz="2400" dirty="0">
              <a:solidFill>
                <a:schemeClr val="tx1"/>
              </a:solidFill>
            </a:endParaRPr>
          </a:p>
        </p:txBody>
      </p:sp>
      <p:sp>
        <p:nvSpPr>
          <p:cNvPr id="7" name="正方形/長方形 6"/>
          <p:cNvSpPr/>
          <p:nvPr/>
        </p:nvSpPr>
        <p:spPr>
          <a:xfrm>
            <a:off x="6969224" y="454663"/>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貴社での行動報告のタイミングを</a:t>
            </a:r>
            <a:endParaRPr kumimoji="1" lang="en-US" altLang="ja-JP" sz="1400" dirty="0">
              <a:solidFill>
                <a:schemeClr val="tx1"/>
              </a:solidFill>
            </a:endParaRPr>
          </a:p>
          <a:p>
            <a:pPr algn="ctr"/>
            <a:r>
              <a:rPr kumimoji="1" lang="ja-JP" altLang="en-US" sz="1400" dirty="0">
                <a:solidFill>
                  <a:schemeClr val="tx1"/>
                </a:solidFill>
              </a:rPr>
              <a:t>掲載してください</a:t>
            </a:r>
          </a:p>
        </p:txBody>
      </p:sp>
      <p:sp>
        <p:nvSpPr>
          <p:cNvPr id="17" name="テキスト プレースホルダ 10"/>
          <p:cNvSpPr txBox="1">
            <a:spLocks/>
          </p:cNvSpPr>
          <p:nvPr/>
        </p:nvSpPr>
        <p:spPr bwMode="gray">
          <a:xfrm>
            <a:off x="675473" y="1608948"/>
            <a:ext cx="4072695"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チェック内容、報告先を確認し［報告する］をクリックします。</a:t>
            </a:r>
          </a:p>
        </p:txBody>
      </p:sp>
      <p:sp>
        <p:nvSpPr>
          <p:cNvPr id="18" name="正方形/長方形 17"/>
          <p:cNvSpPr/>
          <p:nvPr/>
        </p:nvSpPr>
        <p:spPr>
          <a:xfrm>
            <a:off x="31922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7.</a:t>
            </a:r>
            <a:endParaRPr kumimoji="1" lang="ja-JP" altLang="en-US" sz="2000" dirty="0">
              <a:solidFill>
                <a:schemeClr val="tx1"/>
              </a:solidFill>
            </a:endParaRPr>
          </a:p>
        </p:txBody>
      </p:sp>
      <p:pic>
        <p:nvPicPr>
          <p:cNvPr id="27" name="図 2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473" y="2293200"/>
            <a:ext cx="3886200" cy="3105150"/>
          </a:xfrm>
          <a:prstGeom prst="rect">
            <a:avLst/>
          </a:prstGeom>
          <a:noFill/>
          <a:ln>
            <a:noFill/>
          </a:ln>
        </p:spPr>
      </p:pic>
      <p:sp>
        <p:nvSpPr>
          <p:cNvPr id="28" name="テキスト プレースホルダ 10"/>
          <p:cNvSpPr txBox="1">
            <a:spLocks/>
          </p:cNvSpPr>
          <p:nvPr/>
        </p:nvSpPr>
        <p:spPr bwMode="gray">
          <a:xfrm>
            <a:off x="5418924" y="1608948"/>
            <a:ext cx="4070580"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lvl="0"/>
            <a:r>
              <a:rPr lang="ja-JP" altLang="ja-JP" sz="1100" dirty="0"/>
              <a:t>行動報告が送信されたことを確認します。</a:t>
            </a:r>
          </a:p>
        </p:txBody>
      </p:sp>
      <p:sp>
        <p:nvSpPr>
          <p:cNvPr id="29" name="正方形/長方形 28"/>
          <p:cNvSpPr/>
          <p:nvPr/>
        </p:nvSpPr>
        <p:spPr>
          <a:xfrm>
            <a:off x="5062672"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8.</a:t>
            </a:r>
            <a:endParaRPr kumimoji="1" lang="ja-JP" altLang="en-US" sz="2000" dirty="0">
              <a:solidFill>
                <a:schemeClr val="tx1"/>
              </a:solidFill>
            </a:endParaRPr>
          </a:p>
        </p:txBody>
      </p:sp>
      <p:grpSp>
        <p:nvGrpSpPr>
          <p:cNvPr id="30" name="グループ化 29"/>
          <p:cNvGrpSpPr>
            <a:grpSpLocks noChangeAspect="1"/>
          </p:cNvGrpSpPr>
          <p:nvPr/>
        </p:nvGrpSpPr>
        <p:grpSpPr>
          <a:xfrm>
            <a:off x="4722232" y="1558655"/>
            <a:ext cx="324628" cy="294129"/>
            <a:chOff x="1909409" y="4184033"/>
            <a:chExt cx="496770" cy="1069625"/>
          </a:xfrm>
          <a:solidFill>
            <a:schemeClr val="bg1">
              <a:lumMod val="75000"/>
            </a:schemeClr>
          </a:solidFill>
        </p:grpSpPr>
        <p:sp>
          <p:nvSpPr>
            <p:cNvPr id="31" name="山形 30"/>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32" name="山形 31"/>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pic>
        <p:nvPicPr>
          <p:cNvPr id="34" name="図 3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924" y="2293200"/>
            <a:ext cx="3807460" cy="1200785"/>
          </a:xfrm>
          <a:prstGeom prst="rect">
            <a:avLst/>
          </a:prstGeom>
          <a:noFill/>
          <a:ln>
            <a:noFill/>
          </a:ln>
        </p:spPr>
      </p:pic>
      <p:graphicFrame>
        <p:nvGraphicFramePr>
          <p:cNvPr id="35" name="表 34"/>
          <p:cNvGraphicFramePr>
            <a:graphicFrameLocks noGrp="1"/>
          </p:cNvGraphicFramePr>
          <p:nvPr>
            <p:extLst>
              <p:ext uri="{D42A27DB-BD31-4B8C-83A1-F6EECF244321}">
                <p14:modId xmlns:p14="http://schemas.microsoft.com/office/powerpoint/2010/main" val="2407681403"/>
              </p:ext>
            </p:extLst>
          </p:nvPr>
        </p:nvGraphicFramePr>
        <p:xfrm>
          <a:off x="5127900" y="4463763"/>
          <a:ext cx="4356927" cy="102108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4148647">
                  <a:extLst>
                    <a:ext uri="{9D8B030D-6E8A-4147-A177-3AD203B41FA5}">
                      <a16:colId xmlns:a16="http://schemas.microsoft.com/office/drawing/2014/main" val="20001"/>
                    </a:ext>
                  </a:extLst>
                </a:gridCol>
              </a:tblGrid>
              <a:tr h="258457">
                <a:tc>
                  <a:txBody>
                    <a:bodyPr/>
                    <a:lstStyle/>
                    <a:p>
                      <a:endParaRPr kumimoji="1" lang="ja-JP" altLang="en-US" sz="11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kumimoji="1" lang="ja-JP" altLang="en-US" sz="1100" b="0" dirty="0">
                          <a:solidFill>
                            <a:schemeClr val="bg1"/>
                          </a:solidFill>
                        </a:rPr>
                        <a:t>補足</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70840">
                <a:tc>
                  <a:txBody>
                    <a:bodyPr/>
                    <a:lstStyle/>
                    <a:p>
                      <a:endParaRPr kumimoji="1" lang="ja-JP" altLang="en-US" sz="11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rPr>
                        <a:t>行動報告は、受講管理者からのフィードバックコメントを確認して完了になります。受講管理者は、行動報告の内容を確認し、完了または差し戻しを行います。差し戻された場合は、再度行動報告を提出してください。</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45835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p:txBody>
          <a:bodyPr/>
          <a:lstStyle/>
          <a:p>
            <a:r>
              <a:rPr lang="ja-JP" altLang="en-US" dirty="0"/>
              <a:t>受講報告で決めた行動が実行できているかどうかを確認し、</a:t>
            </a:r>
            <a:r>
              <a:rPr lang="ja-JP" altLang="en-US" dirty="0">
                <a:solidFill>
                  <a:schemeClr val="accent1"/>
                </a:solidFill>
              </a:rPr>
              <a:t>人事</a:t>
            </a:r>
            <a:r>
              <a:rPr lang="en-US" altLang="ja-JP" dirty="0">
                <a:solidFill>
                  <a:schemeClr val="accent1"/>
                </a:solidFill>
              </a:rPr>
              <a:t>/</a:t>
            </a:r>
            <a:r>
              <a:rPr lang="ja-JP" altLang="en-US" dirty="0">
                <a:solidFill>
                  <a:schemeClr val="accent1"/>
                </a:solidFill>
              </a:rPr>
              <a:t>上長</a:t>
            </a:r>
            <a:r>
              <a:rPr lang="ja-JP" altLang="en-US" dirty="0"/>
              <a:t>に</a:t>
            </a:r>
            <a:r>
              <a:rPr lang="ja-JP" altLang="en-US" dirty="0">
                <a:solidFill>
                  <a:schemeClr val="accent1"/>
                </a:solidFill>
              </a:rPr>
              <a:t>●●</a:t>
            </a:r>
            <a:r>
              <a:rPr lang="ja-JP" altLang="en-US" dirty="0"/>
              <a:t>で報告してください。</a:t>
            </a:r>
          </a:p>
          <a:p>
            <a:endParaRPr kumimoji="1" lang="ja-JP" altLang="en-US" dirty="0"/>
          </a:p>
        </p:txBody>
      </p:sp>
      <p:sp>
        <p:nvSpPr>
          <p:cNvPr id="4" name="タイトル 3"/>
          <p:cNvSpPr>
            <a:spLocks noGrp="1"/>
          </p:cNvSpPr>
          <p:nvPr>
            <p:ph type="title"/>
          </p:nvPr>
        </p:nvSpPr>
        <p:spPr/>
        <p:txBody>
          <a:bodyPr/>
          <a:lstStyle/>
          <a:p>
            <a:r>
              <a:rPr lang="ja-JP" altLang="en-US" dirty="0"/>
              <a:t>振り返り </a:t>
            </a:r>
            <a:r>
              <a:rPr lang="en-US" altLang="ja-JP" dirty="0"/>
              <a:t>/ </a:t>
            </a:r>
            <a:r>
              <a:rPr lang="ja-JP" altLang="en-US" dirty="0"/>
              <a:t>行動報告（研修受講後</a:t>
            </a:r>
            <a:r>
              <a:rPr lang="ja-JP" altLang="en-US" dirty="0">
                <a:solidFill>
                  <a:schemeClr val="accent1"/>
                </a:solidFill>
              </a:rPr>
              <a:t>●</a:t>
            </a:r>
            <a:r>
              <a:rPr lang="ja-JP" altLang="en-US" dirty="0"/>
              <a:t>カ月後）</a:t>
            </a:r>
            <a:endParaRPr kumimoji="1" lang="ja-JP" altLang="en-US" dirty="0"/>
          </a:p>
        </p:txBody>
      </p:sp>
      <p:sp>
        <p:nvSpPr>
          <p:cNvPr id="5" name="正方形/長方形 4"/>
          <p:cNvSpPr/>
          <p:nvPr/>
        </p:nvSpPr>
        <p:spPr>
          <a:xfrm>
            <a:off x="0" y="-8548"/>
            <a:ext cx="9906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パターン（２）会社指定のフォーマットを用いて受講報告等を行う</a:t>
            </a:r>
            <a:endParaRPr kumimoji="1" lang="en-US" altLang="ja-JP" sz="2400" dirty="0">
              <a:solidFill>
                <a:schemeClr val="tx1"/>
              </a:solidFill>
            </a:endParaRPr>
          </a:p>
        </p:txBody>
      </p:sp>
      <p:sp>
        <p:nvSpPr>
          <p:cNvPr id="7" name="角丸四角形 6"/>
          <p:cNvSpPr/>
          <p:nvPr/>
        </p:nvSpPr>
        <p:spPr>
          <a:xfrm>
            <a:off x="769367" y="1948319"/>
            <a:ext cx="8720137" cy="924620"/>
          </a:xfrm>
          <a:prstGeom prst="roundRect">
            <a:avLst>
              <a:gd name="adj" fmla="val 10479"/>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nchorCtr="0">
            <a:noAutofit/>
          </a:bodyPr>
          <a:lstStyle/>
          <a:p>
            <a:pPr>
              <a:lnSpc>
                <a:spcPct val="150000"/>
              </a:lnSpc>
            </a:pPr>
            <a:r>
              <a:rPr kumimoji="1" lang="ja-JP" altLang="en-US" sz="1200" b="1" dirty="0">
                <a:solidFill>
                  <a:schemeClr val="tx1"/>
                </a:solidFill>
              </a:rPr>
              <a:t>振り返り</a:t>
            </a:r>
            <a:r>
              <a:rPr kumimoji="1" lang="en-US" altLang="ja-JP" sz="1200" b="1" dirty="0">
                <a:solidFill>
                  <a:schemeClr val="tx1"/>
                </a:solidFill>
              </a:rPr>
              <a:t>/</a:t>
            </a:r>
            <a:r>
              <a:rPr kumimoji="1" lang="ja-JP" altLang="en-US" sz="1200" b="1" dirty="0">
                <a:solidFill>
                  <a:schemeClr val="tx1"/>
                </a:solidFill>
              </a:rPr>
              <a:t>行動報告書フォーマットの格納場所</a:t>
            </a:r>
            <a:br>
              <a:rPr kumimoji="1" lang="en-US" altLang="ja-JP" sz="1200" dirty="0">
                <a:solidFill>
                  <a:prstClr val="black"/>
                </a:solidFill>
              </a:rPr>
            </a:br>
            <a:r>
              <a:rPr kumimoji="1" lang="en-US" altLang="ja-JP" sz="1200" dirty="0">
                <a:solidFill>
                  <a:schemeClr val="accent1"/>
                </a:solidFill>
              </a:rPr>
              <a:t>●●●●●●●●●●●●●●●●●●●●●●●●</a:t>
            </a:r>
            <a:r>
              <a:rPr kumimoji="1" lang="ja-JP" altLang="en-US" sz="1200" dirty="0">
                <a:solidFill>
                  <a:schemeClr val="tx1"/>
                </a:solidFill>
              </a:rPr>
              <a:t>（貴社の振り返り</a:t>
            </a:r>
            <a:r>
              <a:rPr kumimoji="1" lang="en-US" altLang="ja-JP" sz="1200" dirty="0">
                <a:solidFill>
                  <a:schemeClr val="tx1"/>
                </a:solidFill>
              </a:rPr>
              <a:t>/</a:t>
            </a:r>
            <a:r>
              <a:rPr kumimoji="1" lang="ja-JP" altLang="en-US" sz="1200" dirty="0">
                <a:solidFill>
                  <a:schemeClr val="tx1"/>
                </a:solidFill>
              </a:rPr>
              <a:t>行動報告書フォーマットの格納先をご記載ください）</a:t>
            </a:r>
            <a:endParaRPr kumimoji="1" lang="en-US" altLang="ja-JP" sz="1200" dirty="0">
              <a:solidFill>
                <a:schemeClr val="tx1"/>
              </a:solidFill>
            </a:endParaRPr>
          </a:p>
        </p:txBody>
      </p:sp>
      <p:sp>
        <p:nvSpPr>
          <p:cNvPr id="8" name="テキスト プレースホルダ 10"/>
          <p:cNvSpPr txBox="1">
            <a:spLocks/>
          </p:cNvSpPr>
          <p:nvPr/>
        </p:nvSpPr>
        <p:spPr bwMode="gray">
          <a:xfrm>
            <a:off x="702835" y="1608948"/>
            <a:ext cx="7058477"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algn="just" fontAlgn="auto">
              <a:spcAft>
                <a:spcPts val="0"/>
              </a:spcAft>
            </a:pPr>
            <a:r>
              <a:rPr lang="ja-JP" altLang="en-US" sz="1100" kern="0" dirty="0">
                <a:solidFill>
                  <a:prstClr val="black"/>
                </a:solidFill>
                <a:latin typeface="Arial"/>
              </a:rPr>
              <a:t>指定の振り返り</a:t>
            </a:r>
            <a:r>
              <a:rPr lang="en-US" altLang="ja-JP" sz="1100" kern="0" dirty="0">
                <a:solidFill>
                  <a:prstClr val="black"/>
                </a:solidFill>
                <a:latin typeface="Arial"/>
              </a:rPr>
              <a:t>/</a:t>
            </a:r>
            <a:r>
              <a:rPr lang="ja-JP" altLang="en-US" sz="1100" kern="0" dirty="0">
                <a:solidFill>
                  <a:prstClr val="black"/>
                </a:solidFill>
                <a:latin typeface="Arial"/>
              </a:rPr>
              <a:t>行動報告書フォーマットを使用し、振り返り</a:t>
            </a:r>
            <a:r>
              <a:rPr lang="en-US" altLang="ja-JP" sz="1100" kern="0" dirty="0">
                <a:solidFill>
                  <a:prstClr val="black"/>
                </a:solidFill>
                <a:latin typeface="Arial"/>
              </a:rPr>
              <a:t>/</a:t>
            </a:r>
            <a:r>
              <a:rPr lang="ja-JP" altLang="en-US" sz="1100" kern="0" dirty="0">
                <a:solidFill>
                  <a:prstClr val="black"/>
                </a:solidFill>
                <a:latin typeface="Arial"/>
              </a:rPr>
              <a:t>行動報告書を作成します。</a:t>
            </a:r>
          </a:p>
        </p:txBody>
      </p:sp>
      <p:sp>
        <p:nvSpPr>
          <p:cNvPr id="9" name="正方形/長方形 8"/>
          <p:cNvSpPr/>
          <p:nvPr/>
        </p:nvSpPr>
        <p:spPr>
          <a:xfrm>
            <a:off x="346584" y="1558655"/>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a:t>
            </a:r>
            <a:endParaRPr kumimoji="1" lang="ja-JP" altLang="en-US" sz="2000" dirty="0">
              <a:solidFill>
                <a:schemeClr val="tx1"/>
              </a:solidFill>
            </a:endParaRPr>
          </a:p>
        </p:txBody>
      </p:sp>
      <p:sp>
        <p:nvSpPr>
          <p:cNvPr id="10" name="テキスト プレースホルダ 10"/>
          <p:cNvSpPr txBox="1">
            <a:spLocks/>
          </p:cNvSpPr>
          <p:nvPr/>
        </p:nvSpPr>
        <p:spPr bwMode="gray">
          <a:xfrm>
            <a:off x="702835" y="3967725"/>
            <a:ext cx="7058477" cy="439200"/>
          </a:xfrm>
          <a:prstGeom prst="rect">
            <a:avLst/>
          </a:prstGeom>
        </p:spPr>
        <p:txBody>
          <a:bodyPr vert="horz" lIns="72000" tIns="0" rIns="72000" bIns="0" rtlCol="0">
            <a:noAutofit/>
          </a:bodyPr>
          <a:lstStyle>
            <a:lvl1pPr marL="0" indent="0" eaLnBrk="1" hangingPunct="1">
              <a:lnSpc>
                <a:spcPct val="106000"/>
              </a:lnSpc>
              <a:spcBef>
                <a:spcPts val="0"/>
              </a:spcBef>
              <a:defRPr kumimoji="1" sz="1400" baseline="0">
                <a:solidFill>
                  <a:schemeClr val="tx1"/>
                </a:solidFill>
                <a:latin typeface="Arial" pitchFamily="34" charset="0"/>
                <a:ea typeface="+mn-ea"/>
                <a:cs typeface="Arial" pitchFamily="34" charset="0"/>
              </a:defRPr>
            </a:lvl1pPr>
            <a:lvl2pPr marL="169200" indent="-169200" algn="l" eaLnBrk="1" hangingPunct="1">
              <a:lnSpc>
                <a:spcPct val="106000"/>
              </a:lnSpc>
              <a:spcBef>
                <a:spcPts val="1056"/>
              </a:spcBef>
              <a:buFont typeface="Wingdings" pitchFamily="2" charset="2"/>
              <a:buChar char="n"/>
              <a:defRPr kumimoji="1" sz="1200">
                <a:solidFill>
                  <a:schemeClr val="tx1"/>
                </a:solidFill>
                <a:latin typeface="Arial" pitchFamily="34" charset="0"/>
                <a:ea typeface="+mn-ea"/>
                <a:cs typeface="Arial" pitchFamily="34" charset="0"/>
              </a:defRPr>
            </a:lvl2pPr>
            <a:lvl3pPr marL="345600" indent="-172800" algn="l" eaLnBrk="1" hangingPunct="1">
              <a:lnSpc>
                <a:spcPct val="106000"/>
              </a:lnSpc>
              <a:spcBef>
                <a:spcPts val="480"/>
              </a:spcBef>
              <a:buFont typeface="Wingdings" pitchFamily="2" charset="2"/>
              <a:buChar char="Ø"/>
              <a:defRPr kumimoji="1" sz="1200">
                <a:solidFill>
                  <a:schemeClr val="tx1"/>
                </a:solidFill>
                <a:latin typeface="Arial" pitchFamily="34" charset="0"/>
                <a:ea typeface="+mn-ea"/>
                <a:cs typeface="Arial" pitchFamily="34" charset="0"/>
              </a:defRPr>
            </a:lvl3pPr>
            <a:lvl4pPr marL="518400" indent="-172800" algn="l" eaLnBrk="1" hangingPunct="1">
              <a:lnSpc>
                <a:spcPct val="106000"/>
              </a:lnSpc>
              <a:spcBef>
                <a:spcPts val="240"/>
              </a:spcBef>
              <a:buFont typeface="Arial" pitchFamily="34" charset="0"/>
              <a:buChar char="•"/>
              <a:defRPr kumimoji="1" sz="1200">
                <a:solidFill>
                  <a:schemeClr val="tx1"/>
                </a:solidFill>
                <a:latin typeface="Arial" pitchFamily="34" charset="0"/>
                <a:ea typeface="+mn-ea"/>
                <a:cs typeface="Arial" pitchFamily="34" charset="0"/>
              </a:defRPr>
            </a:lvl4pPr>
          </a:lstStyle>
          <a:p>
            <a:pPr algn="just" fontAlgn="auto">
              <a:spcAft>
                <a:spcPts val="0"/>
              </a:spcAft>
            </a:pPr>
            <a:r>
              <a:rPr lang="ja-JP" altLang="en-US" sz="1100" kern="0" dirty="0">
                <a:solidFill>
                  <a:schemeClr val="accent1"/>
                </a:solidFill>
                <a:latin typeface="Arial"/>
              </a:rPr>
              <a:t>人事</a:t>
            </a:r>
            <a:r>
              <a:rPr lang="en-US" altLang="ja-JP" sz="1100" kern="0" dirty="0">
                <a:solidFill>
                  <a:schemeClr val="accent1"/>
                </a:solidFill>
                <a:latin typeface="Arial"/>
              </a:rPr>
              <a:t>/</a:t>
            </a:r>
            <a:r>
              <a:rPr lang="ja-JP" altLang="en-US" sz="1100" kern="0" dirty="0">
                <a:solidFill>
                  <a:schemeClr val="accent1"/>
                </a:solidFill>
                <a:latin typeface="Arial"/>
              </a:rPr>
              <a:t>上長</a:t>
            </a:r>
            <a:r>
              <a:rPr lang="ja-JP" altLang="en-US" sz="1100" kern="0" dirty="0">
                <a:solidFill>
                  <a:prstClr val="black"/>
                </a:solidFill>
                <a:latin typeface="Arial"/>
              </a:rPr>
              <a:t>に</a:t>
            </a:r>
            <a:r>
              <a:rPr lang="ja-JP" altLang="en-US" sz="1100" kern="0" dirty="0">
                <a:solidFill>
                  <a:schemeClr val="accent1"/>
                </a:solidFill>
                <a:latin typeface="Arial"/>
              </a:rPr>
              <a:t>●●</a:t>
            </a:r>
            <a:r>
              <a:rPr lang="ja-JP" altLang="en-US" sz="1100" kern="0" dirty="0">
                <a:solidFill>
                  <a:prstClr val="black"/>
                </a:solidFill>
                <a:latin typeface="Arial"/>
              </a:rPr>
              <a:t>で提出します。</a:t>
            </a:r>
          </a:p>
        </p:txBody>
      </p:sp>
      <p:sp>
        <p:nvSpPr>
          <p:cNvPr id="11" name="正方形/長方形 10"/>
          <p:cNvSpPr/>
          <p:nvPr/>
        </p:nvSpPr>
        <p:spPr>
          <a:xfrm>
            <a:off x="346584" y="3917432"/>
            <a:ext cx="422783" cy="2487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a:t>
            </a:r>
            <a:endParaRPr kumimoji="1" lang="ja-JP" altLang="en-US" sz="2000" dirty="0">
              <a:solidFill>
                <a:schemeClr val="tx1"/>
              </a:solidFill>
            </a:endParaRPr>
          </a:p>
        </p:txBody>
      </p:sp>
      <p:grpSp>
        <p:nvGrpSpPr>
          <p:cNvPr id="12" name="グループ化 11"/>
          <p:cNvGrpSpPr>
            <a:grpSpLocks noChangeAspect="1"/>
          </p:cNvGrpSpPr>
          <p:nvPr/>
        </p:nvGrpSpPr>
        <p:grpSpPr>
          <a:xfrm rot="5400000">
            <a:off x="395150" y="3373312"/>
            <a:ext cx="324628" cy="294129"/>
            <a:chOff x="1909409" y="4184033"/>
            <a:chExt cx="496770" cy="1069625"/>
          </a:xfrm>
          <a:solidFill>
            <a:schemeClr val="bg1">
              <a:lumMod val="75000"/>
            </a:schemeClr>
          </a:solidFill>
        </p:grpSpPr>
        <p:sp>
          <p:nvSpPr>
            <p:cNvPr id="13" name="山形 12"/>
            <p:cNvSpPr/>
            <p:nvPr/>
          </p:nvSpPr>
          <p:spPr>
            <a:xfrm>
              <a:off x="190940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sp>
          <p:nvSpPr>
            <p:cNvPr id="14" name="山形 13"/>
            <p:cNvSpPr/>
            <p:nvPr/>
          </p:nvSpPr>
          <p:spPr>
            <a:xfrm>
              <a:off x="2101379" y="4184033"/>
              <a:ext cx="304800" cy="1069625"/>
            </a:xfrm>
            <a:prstGeom prst="chevron">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endParaRPr kumimoji="1" lang="ja-JP" altLang="en-US" sz="1200" dirty="0">
                <a:solidFill>
                  <a:prstClr val="black"/>
                </a:solidFill>
              </a:endParaRPr>
            </a:p>
          </p:txBody>
        </p:sp>
      </p:grpSp>
      <p:sp>
        <p:nvSpPr>
          <p:cNvPr id="15" name="正方形/長方形 14"/>
          <p:cNvSpPr/>
          <p:nvPr/>
        </p:nvSpPr>
        <p:spPr>
          <a:xfrm>
            <a:off x="6825208" y="3917432"/>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貴社での行動報告書の提出方法を</a:t>
            </a:r>
            <a:endParaRPr kumimoji="1" lang="en-US" altLang="ja-JP" sz="1400" dirty="0">
              <a:solidFill>
                <a:schemeClr val="tx1"/>
              </a:solidFill>
            </a:endParaRPr>
          </a:p>
          <a:p>
            <a:pPr algn="ctr"/>
            <a:r>
              <a:rPr kumimoji="1" lang="ja-JP" altLang="en-US" sz="1400" dirty="0">
                <a:solidFill>
                  <a:schemeClr val="tx1"/>
                </a:solidFill>
              </a:rPr>
              <a:t>掲載してください</a:t>
            </a:r>
          </a:p>
        </p:txBody>
      </p:sp>
    </p:spTree>
    <p:extLst>
      <p:ext uri="{BB962C8B-B14F-4D97-AF65-F5344CB8AC3E}">
        <p14:creationId xmlns:p14="http://schemas.microsoft.com/office/powerpoint/2010/main" val="23623052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受講報告兼効果確認シート</a:t>
            </a:r>
            <a:endParaRPr kumimoji="1" lang="ja-JP" altLang="en-US" dirty="0"/>
          </a:p>
        </p:txBody>
      </p:sp>
      <p:pic>
        <p:nvPicPr>
          <p:cNvPr id="7" name="図 6"/>
          <p:cNvPicPr>
            <a:picLocks noChangeAspect="1"/>
          </p:cNvPicPr>
          <p:nvPr/>
        </p:nvPicPr>
        <p:blipFill>
          <a:blip r:embed="rId2"/>
          <a:stretch>
            <a:fillRect/>
          </a:stretch>
        </p:blipFill>
        <p:spPr>
          <a:xfrm>
            <a:off x="1652613" y="1016000"/>
            <a:ext cx="6435998" cy="5175057"/>
          </a:xfrm>
          <a:prstGeom prst="rect">
            <a:avLst/>
          </a:prstGeom>
          <a:ln>
            <a:solidFill>
              <a:schemeClr val="accent6"/>
            </a:solidFill>
          </a:ln>
        </p:spPr>
      </p:pic>
      <p:sp>
        <p:nvSpPr>
          <p:cNvPr id="6" name="正方形/長方形 5"/>
          <p:cNvSpPr/>
          <p:nvPr/>
        </p:nvSpPr>
        <p:spPr>
          <a:xfrm>
            <a:off x="0" y="-8548"/>
            <a:ext cx="9906000" cy="40511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2400" dirty="0">
                <a:solidFill>
                  <a:schemeClr val="tx1"/>
                </a:solidFill>
              </a:rPr>
              <a:t>パターン（２）会社指定のフォーマットを用いて受講報告等を行う</a:t>
            </a:r>
            <a:endParaRPr kumimoji="1" lang="en-US" altLang="ja-JP" sz="2400" dirty="0">
              <a:solidFill>
                <a:schemeClr val="tx1"/>
              </a:solidFill>
            </a:endParaRPr>
          </a:p>
        </p:txBody>
      </p:sp>
    </p:spTree>
    <p:extLst>
      <p:ext uri="{BB962C8B-B14F-4D97-AF65-F5344CB8AC3E}">
        <p14:creationId xmlns:p14="http://schemas.microsoft.com/office/powerpoint/2010/main" val="2433215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p:txBody>
          <a:bodyPr/>
          <a:lstStyle/>
          <a:p>
            <a:r>
              <a:rPr lang="ja-JP" altLang="en-US" dirty="0"/>
              <a:t>運用ルール</a:t>
            </a:r>
          </a:p>
        </p:txBody>
      </p:sp>
    </p:spTree>
    <p:extLst>
      <p:ext uri="{BB962C8B-B14F-4D97-AF65-F5344CB8AC3E}">
        <p14:creationId xmlns:p14="http://schemas.microsoft.com/office/powerpoint/2010/main" val="783504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以下のルールに従い、</a:t>
            </a:r>
            <a:r>
              <a:rPr lang="en-US" altLang="ja-JP" dirty="0"/>
              <a:t>Biz CAMPUS Basic</a:t>
            </a:r>
            <a:r>
              <a:rPr lang="ja-JP" altLang="en-US" dirty="0"/>
              <a:t>を活用してください（</a:t>
            </a:r>
            <a:r>
              <a:rPr lang="en-US" altLang="ja-JP" dirty="0"/>
              <a:t>1/2</a:t>
            </a:r>
            <a:r>
              <a:rPr lang="ja-JP" altLang="en-US" dirty="0"/>
              <a:t>）</a:t>
            </a:r>
            <a:endParaRPr kumimoji="1" lang="ja-JP" altLang="en-US" dirty="0"/>
          </a:p>
        </p:txBody>
      </p:sp>
      <p:sp>
        <p:nvSpPr>
          <p:cNvPr id="5" name="正方形/長方形 4"/>
          <p:cNvSpPr/>
          <p:nvPr/>
        </p:nvSpPr>
        <p:spPr>
          <a:xfrm>
            <a:off x="6714637" y="813224"/>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貴社の運用ルールを</a:t>
            </a:r>
            <a:endParaRPr kumimoji="1" lang="en-US" altLang="ja-JP" sz="1400" dirty="0">
              <a:solidFill>
                <a:schemeClr val="tx1"/>
              </a:solidFill>
            </a:endParaRPr>
          </a:p>
          <a:p>
            <a:pPr algn="ctr"/>
            <a:r>
              <a:rPr kumimoji="1" lang="ja-JP" altLang="en-US" sz="1400" dirty="0">
                <a:solidFill>
                  <a:schemeClr val="tx1"/>
                </a:solidFill>
              </a:rPr>
              <a:t>挿入してください</a:t>
            </a:r>
          </a:p>
        </p:txBody>
      </p:sp>
      <p:pic>
        <p:nvPicPr>
          <p:cNvPr id="4" name="図 3"/>
          <p:cNvPicPr>
            <a:picLocks noChangeAspect="1"/>
          </p:cNvPicPr>
          <p:nvPr/>
        </p:nvPicPr>
        <p:blipFill>
          <a:blip r:embed="rId2"/>
          <a:stretch>
            <a:fillRect/>
          </a:stretch>
        </p:blipFill>
        <p:spPr>
          <a:xfrm>
            <a:off x="1418500" y="1446415"/>
            <a:ext cx="6875020" cy="4758777"/>
          </a:xfrm>
          <a:prstGeom prst="rect">
            <a:avLst/>
          </a:prstGeom>
          <a:ln>
            <a:solidFill>
              <a:schemeClr val="accent6"/>
            </a:solidFill>
          </a:ln>
        </p:spPr>
      </p:pic>
    </p:spTree>
    <p:extLst>
      <p:ext uri="{BB962C8B-B14F-4D97-AF65-F5344CB8AC3E}">
        <p14:creationId xmlns:p14="http://schemas.microsoft.com/office/powerpoint/2010/main" val="3575216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以下のルールに従い、</a:t>
            </a:r>
            <a:r>
              <a:rPr lang="en-US" altLang="ja-JP" dirty="0"/>
              <a:t>Biz CAMPUS Basic</a:t>
            </a:r>
            <a:r>
              <a:rPr lang="ja-JP" altLang="en-US" dirty="0"/>
              <a:t>を活用してください（</a:t>
            </a:r>
            <a:r>
              <a:rPr lang="en-US" altLang="ja-JP" dirty="0"/>
              <a:t>2/2</a:t>
            </a:r>
            <a:r>
              <a:rPr lang="ja-JP" altLang="en-US" dirty="0"/>
              <a:t>）</a:t>
            </a:r>
            <a:endParaRPr kumimoji="1" lang="ja-JP" altLang="en-US" dirty="0"/>
          </a:p>
        </p:txBody>
      </p:sp>
      <p:sp>
        <p:nvSpPr>
          <p:cNvPr id="5" name="正方形/長方形 4"/>
          <p:cNvSpPr/>
          <p:nvPr/>
        </p:nvSpPr>
        <p:spPr>
          <a:xfrm>
            <a:off x="6714637" y="813224"/>
            <a:ext cx="2808312" cy="476672"/>
          </a:xfrm>
          <a:prstGeom prst="rect">
            <a:avLst/>
          </a:prstGeom>
          <a:solidFill>
            <a:schemeClr val="accent1"/>
          </a:solidFill>
          <a:ln w="12700">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kumimoji="1" lang="ja-JP" altLang="en-US" sz="1400" dirty="0">
                <a:solidFill>
                  <a:schemeClr val="tx1"/>
                </a:solidFill>
              </a:rPr>
              <a:t>貴社の運用ルールを</a:t>
            </a:r>
            <a:endParaRPr kumimoji="1" lang="en-US" altLang="ja-JP" sz="1400" dirty="0">
              <a:solidFill>
                <a:schemeClr val="tx1"/>
              </a:solidFill>
            </a:endParaRPr>
          </a:p>
          <a:p>
            <a:pPr algn="ctr"/>
            <a:r>
              <a:rPr kumimoji="1" lang="ja-JP" altLang="en-US" sz="1400" dirty="0">
                <a:solidFill>
                  <a:schemeClr val="tx1"/>
                </a:solidFill>
              </a:rPr>
              <a:t>挿入してください</a:t>
            </a:r>
          </a:p>
        </p:txBody>
      </p:sp>
      <p:pic>
        <p:nvPicPr>
          <p:cNvPr id="8" name="図 7"/>
          <p:cNvPicPr>
            <a:picLocks noChangeAspect="1"/>
          </p:cNvPicPr>
          <p:nvPr/>
        </p:nvPicPr>
        <p:blipFill>
          <a:blip r:embed="rId2"/>
          <a:stretch>
            <a:fillRect/>
          </a:stretch>
        </p:blipFill>
        <p:spPr>
          <a:xfrm>
            <a:off x="1418500" y="1446415"/>
            <a:ext cx="6875020" cy="4729702"/>
          </a:xfrm>
          <a:prstGeom prst="rect">
            <a:avLst/>
          </a:prstGeom>
          <a:ln>
            <a:solidFill>
              <a:schemeClr val="accent6"/>
            </a:solidFill>
          </a:ln>
        </p:spPr>
      </p:pic>
    </p:spTree>
    <p:extLst>
      <p:ext uri="{BB962C8B-B14F-4D97-AF65-F5344CB8AC3E}">
        <p14:creationId xmlns:p14="http://schemas.microsoft.com/office/powerpoint/2010/main" val="2940990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p:txBody>
          <a:bodyPr/>
          <a:lstStyle/>
          <a:p>
            <a:r>
              <a:rPr lang="ja-JP" altLang="en-US" dirty="0"/>
              <a:t>利用方法</a:t>
            </a:r>
          </a:p>
        </p:txBody>
      </p:sp>
    </p:spTree>
    <p:extLst>
      <p:ext uri="{BB962C8B-B14F-4D97-AF65-F5344CB8AC3E}">
        <p14:creationId xmlns:p14="http://schemas.microsoft.com/office/powerpoint/2010/main" val="2397174550"/>
      </p:ext>
    </p:extLst>
  </p:cSld>
  <p:clrMapOvr>
    <a:masterClrMapping/>
  </p:clrMapOvr>
</p:sld>
</file>

<file path=ppt/theme/theme1.xml><?xml version="1.0" encoding="utf-8"?>
<a:theme xmlns:a="http://schemas.openxmlformats.org/drawingml/2006/main" name="デザインテーマ_01_LA_4：3_Ver.902_20190220">
  <a:themeElements>
    <a:clrScheme name="ラーニングエージェンシー0130">
      <a:dk1>
        <a:srgbClr val="000000"/>
      </a:dk1>
      <a:lt1>
        <a:srgbClr val="FFFFFF"/>
      </a:lt1>
      <a:dk2>
        <a:srgbClr val="898989"/>
      </a:dk2>
      <a:lt2>
        <a:srgbClr val="00B3C4"/>
      </a:lt2>
      <a:accent1>
        <a:srgbClr val="FFF100"/>
      </a:accent1>
      <a:accent2>
        <a:srgbClr val="00B3C4"/>
      </a:accent2>
      <a:accent3>
        <a:srgbClr val="898989"/>
      </a:accent3>
      <a:accent4>
        <a:srgbClr val="53565A"/>
      </a:accent4>
      <a:accent5>
        <a:srgbClr val="97999B"/>
      </a:accent5>
      <a:accent6>
        <a:srgbClr val="D0D0CE"/>
      </a:accent6>
      <a:hlink>
        <a:srgbClr val="000000"/>
      </a:hlink>
      <a:folHlink>
        <a:srgbClr val="97999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6"/>
        </a:solidFill>
        <a:ln w="28575" cap="rnd" algn="ctr">
          <a:noFill/>
          <a:round/>
          <a:headEnd/>
          <a:tailEnd/>
        </a:ln>
      </a:spPr>
      <a:bodyPr wrap="square" lIns="36000" tIns="36000" rIns="36000" bIns="36000" rtlCol="0" anchor="ctr"/>
      <a:lstStyle>
        <a:defPPr algn="ctr">
          <a:buFont typeface="Wingdings 2" pitchFamily="18" charset="2"/>
          <a:buNone/>
          <a:defRPr kumimoji="1" sz="1600" dirty="0" smtClean="0"/>
        </a:defPPr>
      </a:lstStyle>
    </a:spDef>
    <a:lnDef>
      <a:spPr>
        <a:ln w="28575" cap="rnd">
          <a:solidFill>
            <a:schemeClr val="accent6"/>
          </a:solidFill>
          <a:round/>
          <a:headEnd type="none" w="med" len="med"/>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nchor="ctr" anchorCtr="0">
        <a:spAutoFit/>
      </a:bodyPr>
      <a:lstStyle>
        <a:defPPr>
          <a:lnSpc>
            <a:spcPct val="90000"/>
          </a:lnSpc>
          <a:spcBef>
            <a:spcPts val="300"/>
          </a:spcBef>
          <a:spcAft>
            <a:spcPts val="300"/>
          </a:spcAft>
          <a:buSzPct val="100000"/>
          <a:defRPr kumimoji="1" sz="1600" dirty="0" smtClean="0">
            <a:solidFill>
              <a:schemeClr val="tx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デザインテーマ_01_LA_4：3_Ver.902_20190220" id="{5ADE4196-B96B-4A8A-A9B0-E3ACBE117C0E}" vid="{D6340128-E413-4AB1-A00E-A2029AC7E5DF}"/>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デザインテーマ_01_LA_4：3_Ver.902_20190220</Template>
  <TotalTime>0</TotalTime>
  <Words>4493</Words>
  <Application>Microsoft Office PowerPoint</Application>
  <PresentationFormat>A4 210 x 297 mm</PresentationFormat>
  <Paragraphs>484</Paragraphs>
  <Slides>58</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58</vt:i4>
      </vt:variant>
    </vt:vector>
  </HeadingPairs>
  <TitlesOfParts>
    <vt:vector size="65" baseType="lpstr">
      <vt:lpstr>ＭＳ Ｐゴシック</vt:lpstr>
      <vt:lpstr>メイリオ</vt:lpstr>
      <vt:lpstr>Arial</vt:lpstr>
      <vt:lpstr>Verdana</vt:lpstr>
      <vt:lpstr>Wingdings</vt:lpstr>
      <vt:lpstr>Wingdings 2</vt:lpstr>
      <vt:lpstr>デザインテーマ_01_LA_4：3_Ver.902_20190220</vt:lpstr>
      <vt:lpstr>「Biz CAMPUS Basic利用の手引き」</vt:lpstr>
      <vt:lpstr>社員研修制度導入の目的</vt:lpstr>
      <vt:lpstr>PowerPoint プレゼンテーション</vt:lpstr>
      <vt:lpstr>Biz CAMPUS Basic - 公開型ビジネス研修 -</vt:lpstr>
      <vt:lpstr>Biz CAMPUS Basicで用いられるテキスト</vt:lpstr>
      <vt:lpstr>PowerPoint プレゼンテーション</vt:lpstr>
      <vt:lpstr>以下のルールに従い、Biz CAMPUS Basicを活用してください（1/2）</vt:lpstr>
      <vt:lpstr>以下のルールに従い、Biz CAMPUS Basicを活用してください（2/2）</vt:lpstr>
      <vt:lpstr>PowerPoint プレゼンテーション</vt:lpstr>
      <vt:lpstr>Biz CAMPUS Basic利用の流れ</vt:lpstr>
      <vt:lpstr>個人ID・パスワードの登録</vt:lpstr>
      <vt:lpstr>個人ID・パスワードの登録</vt:lpstr>
      <vt:lpstr>PowerPoint プレゼンテーション</vt:lpstr>
      <vt:lpstr>受講する研修の決定</vt:lpstr>
      <vt:lpstr>個人別受講計画書</vt:lpstr>
      <vt:lpstr>受講する研修の決定</vt:lpstr>
      <vt:lpstr>階層別受講計画書（1/2）</vt:lpstr>
      <vt:lpstr>階層別受講計画書（2/2）</vt:lpstr>
      <vt:lpstr>＜課題別＞研修受講パック（1/2）</vt:lpstr>
      <vt:lpstr>＜課題別＞研修受講パック（2/2）</vt:lpstr>
      <vt:lpstr>受講する研修の決定</vt:lpstr>
      <vt:lpstr>階層別受講計画書（1/2）</vt:lpstr>
      <vt:lpstr>階層別受講計画書（2/2）</vt:lpstr>
      <vt:lpstr>＜課題別＞研修受講パック（1/2）</vt:lpstr>
      <vt:lpstr>＜課題別＞研修受講パック（2/2）</vt:lpstr>
      <vt:lpstr>受講する研修の決定</vt:lpstr>
      <vt:lpstr>PowerPoint プレゼンテーション</vt:lpstr>
      <vt:lpstr>研修の予約</vt:lpstr>
      <vt:lpstr>研修の予約</vt:lpstr>
      <vt:lpstr>研修の予約</vt:lpstr>
      <vt:lpstr>研修の予約</vt:lpstr>
      <vt:lpstr>研修の予約</vt:lpstr>
      <vt:lpstr>研修日程の変更</vt:lpstr>
      <vt:lpstr>研修日程の変更</vt:lpstr>
      <vt:lpstr>研修日程の変更</vt:lpstr>
      <vt:lpstr>研修のキャンセル</vt:lpstr>
      <vt:lpstr>研修のキャンセル</vt:lpstr>
      <vt:lpstr>研修のキャンセル</vt:lpstr>
      <vt:lpstr>研修受講</vt:lpstr>
      <vt:lpstr>研修受講：動画研修の受講方法</vt:lpstr>
      <vt:lpstr>研修受講：動画研修の受講方法</vt:lpstr>
      <vt:lpstr>PowerPoint プレゼンテーション</vt:lpstr>
      <vt:lpstr>受講報告</vt:lpstr>
      <vt:lpstr>受講報告</vt:lpstr>
      <vt:lpstr>受講報告</vt:lpstr>
      <vt:lpstr>受講報告</vt:lpstr>
      <vt:lpstr>受講報告</vt:lpstr>
      <vt:lpstr>受講報告書兼効果確認シート</vt:lpstr>
      <vt:lpstr>follow UP（振り返りテスト）の受験</vt:lpstr>
      <vt:lpstr>follow UP（振り返りテスト）の受験</vt:lpstr>
      <vt:lpstr>follow UP（振り返りテスト）の受験</vt:lpstr>
      <vt:lpstr>職場での実践</vt:lpstr>
      <vt:lpstr>振り返り / 行動報告（研修受講後●カ月後）</vt:lpstr>
      <vt:lpstr>振り返り / 行動報告（研修受講後●カ月後）</vt:lpstr>
      <vt:lpstr>振り返り / 行動報告（研修受講後●カ月後）</vt:lpstr>
      <vt:lpstr>振り返り / 行動報告（研修受講後●カ月後）</vt:lpstr>
      <vt:lpstr>振り返り / 行動報告（研修受講後●カ月後）</vt:lpstr>
      <vt:lpstr>受講報告兼効果確認シート</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2017-12-18T07:03:08Z</dcterms:created>
  <dcterms:modified xsi:type="dcterms:W3CDTF">2019-08-07T05:27:32Z</dcterms:modified>
  <cp:contentStatus/>
</cp:coreProperties>
</file>