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908" r:id="rId1"/>
  </p:sldMasterIdLst>
  <p:notesMasterIdLst>
    <p:notesMasterId r:id="rId16"/>
  </p:notesMasterIdLst>
  <p:handoutMasterIdLst>
    <p:handoutMasterId r:id="rId17"/>
  </p:handoutMasterIdLst>
  <p:sldIdLst>
    <p:sldId id="286" r:id="rId2"/>
    <p:sldId id="288" r:id="rId3"/>
    <p:sldId id="289" r:id="rId4"/>
    <p:sldId id="290" r:id="rId5"/>
    <p:sldId id="291" r:id="rId6"/>
    <p:sldId id="292" r:id="rId7"/>
    <p:sldId id="293" r:id="rId8"/>
    <p:sldId id="294" r:id="rId9"/>
    <p:sldId id="295" r:id="rId10"/>
    <p:sldId id="296" r:id="rId11"/>
    <p:sldId id="297" r:id="rId12"/>
    <p:sldId id="303" r:id="rId13"/>
    <p:sldId id="309" r:id="rId14"/>
    <p:sldId id="310" r:id="rId15"/>
  </p:sldIdLst>
  <p:sldSz cx="9144000" cy="6858000" type="screen4x3"/>
  <p:notesSz cx="6735763" cy="98663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619" kern="1200">
        <a:solidFill>
          <a:schemeClr val="tx1"/>
        </a:solidFill>
        <a:latin typeface="Arial" charset="0"/>
        <a:ea typeface="+mn-ea"/>
        <a:cs typeface="Arial" charset="0"/>
      </a:defRPr>
    </a:lvl1pPr>
    <a:lvl2pPr marL="366166" algn="l" rtl="0" fontAlgn="base">
      <a:spcBef>
        <a:spcPct val="0"/>
      </a:spcBef>
      <a:spcAft>
        <a:spcPct val="0"/>
      </a:spcAft>
      <a:defRPr sz="1619" kern="1200">
        <a:solidFill>
          <a:schemeClr val="tx1"/>
        </a:solidFill>
        <a:latin typeface="Arial" charset="0"/>
        <a:ea typeface="+mn-ea"/>
        <a:cs typeface="Arial" charset="0"/>
      </a:defRPr>
    </a:lvl2pPr>
    <a:lvl3pPr marL="732330" algn="l" rtl="0" fontAlgn="base">
      <a:spcBef>
        <a:spcPct val="0"/>
      </a:spcBef>
      <a:spcAft>
        <a:spcPct val="0"/>
      </a:spcAft>
      <a:defRPr sz="1619" kern="1200">
        <a:solidFill>
          <a:schemeClr val="tx1"/>
        </a:solidFill>
        <a:latin typeface="Arial" charset="0"/>
        <a:ea typeface="+mn-ea"/>
        <a:cs typeface="Arial" charset="0"/>
      </a:defRPr>
    </a:lvl3pPr>
    <a:lvl4pPr marL="1098495" algn="l" rtl="0" fontAlgn="base">
      <a:spcBef>
        <a:spcPct val="0"/>
      </a:spcBef>
      <a:spcAft>
        <a:spcPct val="0"/>
      </a:spcAft>
      <a:defRPr sz="1619" kern="1200">
        <a:solidFill>
          <a:schemeClr val="tx1"/>
        </a:solidFill>
        <a:latin typeface="Arial" charset="0"/>
        <a:ea typeface="+mn-ea"/>
        <a:cs typeface="Arial" charset="0"/>
      </a:defRPr>
    </a:lvl4pPr>
    <a:lvl5pPr marL="1464659" algn="l" rtl="0" fontAlgn="base">
      <a:spcBef>
        <a:spcPct val="0"/>
      </a:spcBef>
      <a:spcAft>
        <a:spcPct val="0"/>
      </a:spcAft>
      <a:defRPr sz="1619" kern="1200">
        <a:solidFill>
          <a:schemeClr val="tx1"/>
        </a:solidFill>
        <a:latin typeface="Arial" charset="0"/>
        <a:ea typeface="+mn-ea"/>
        <a:cs typeface="Arial" charset="0"/>
      </a:defRPr>
    </a:lvl5pPr>
    <a:lvl6pPr marL="1830825" algn="l" defTabSz="732330" rtl="0" eaLnBrk="1" latinLnBrk="0" hangingPunct="1">
      <a:defRPr sz="1619" kern="1200">
        <a:solidFill>
          <a:schemeClr val="tx1"/>
        </a:solidFill>
        <a:latin typeface="Arial" charset="0"/>
        <a:ea typeface="+mn-ea"/>
        <a:cs typeface="Arial" charset="0"/>
      </a:defRPr>
    </a:lvl6pPr>
    <a:lvl7pPr marL="2196990" algn="l" defTabSz="732330" rtl="0" eaLnBrk="1" latinLnBrk="0" hangingPunct="1">
      <a:defRPr sz="1619" kern="1200">
        <a:solidFill>
          <a:schemeClr val="tx1"/>
        </a:solidFill>
        <a:latin typeface="Arial" charset="0"/>
        <a:ea typeface="+mn-ea"/>
        <a:cs typeface="Arial" charset="0"/>
      </a:defRPr>
    </a:lvl7pPr>
    <a:lvl8pPr marL="2563155" algn="l" defTabSz="732330" rtl="0" eaLnBrk="1" latinLnBrk="0" hangingPunct="1">
      <a:defRPr sz="1619" kern="1200">
        <a:solidFill>
          <a:schemeClr val="tx1"/>
        </a:solidFill>
        <a:latin typeface="Arial" charset="0"/>
        <a:ea typeface="+mn-ea"/>
        <a:cs typeface="Arial" charset="0"/>
      </a:defRPr>
    </a:lvl8pPr>
    <a:lvl9pPr marL="2929320" algn="l" defTabSz="732330" rtl="0" eaLnBrk="1" latinLnBrk="0" hangingPunct="1">
      <a:defRPr sz="1619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clrMode="gray"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BEBEB"/>
    <a:srgbClr val="66FF33"/>
    <a:srgbClr val="FF6600"/>
    <a:srgbClr val="FF66FF"/>
    <a:srgbClr val="DCDCD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1" autoAdjust="0"/>
    <p:restoredTop sz="88912" autoAdjust="0"/>
  </p:normalViewPr>
  <p:slideViewPr>
    <p:cSldViewPr showGuides="1">
      <p:cViewPr varScale="1">
        <p:scale>
          <a:sx n="110" d="100"/>
          <a:sy n="110" d="100"/>
        </p:scale>
        <p:origin x="1488" y="108"/>
      </p:cViewPr>
      <p:guideLst/>
    </p:cSldViewPr>
  </p:slideViewPr>
  <p:outlineViewPr>
    <p:cViewPr>
      <p:scale>
        <a:sx n="33" d="100"/>
        <a:sy n="33" d="100"/>
      </p:scale>
      <p:origin x="0" y="-26052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howGuides="1">
      <p:cViewPr>
        <p:scale>
          <a:sx n="100" d="100"/>
          <a:sy n="100" d="100"/>
        </p:scale>
        <p:origin x="2712" y="-24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正方形/長方形 17"/>
          <p:cNvSpPr/>
          <p:nvPr/>
        </p:nvSpPr>
        <p:spPr>
          <a:xfrm>
            <a:off x="754396" y="4619452"/>
            <a:ext cx="5226971" cy="760454"/>
          </a:xfrm>
          <a:prstGeom prst="rect">
            <a:avLst/>
          </a:prstGeom>
          <a:solidFill>
            <a:schemeClr val="accent6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638" tIns="45319" rIns="90638" bIns="45319" rtlCol="0" anchor="ctr"/>
          <a:lstStyle/>
          <a:p>
            <a:r>
              <a:rPr kumimoji="1" lang="ja-JP" altLang="en-US" sz="1400" b="1" dirty="0">
                <a:solidFill>
                  <a:schemeClr val="tx1"/>
                </a:solidFill>
              </a:rPr>
              <a:t>この画面が印刷されてしまう場合</a:t>
            </a:r>
            <a:br>
              <a:rPr kumimoji="1" lang="en-US" altLang="ja-JP" sz="1400" dirty="0">
                <a:solidFill>
                  <a:schemeClr val="tx1"/>
                </a:solidFill>
              </a:rPr>
            </a:br>
            <a:r>
              <a:rPr kumimoji="1" lang="ja-JP" altLang="en-US" sz="1400" dirty="0">
                <a:solidFill>
                  <a:schemeClr val="tx1"/>
                </a:solidFill>
              </a:rPr>
              <a:t>「配布資料」で</a:t>
            </a:r>
            <a:r>
              <a:rPr kumimoji="1" lang="en-US" altLang="ja-JP" sz="1400" dirty="0">
                <a:solidFill>
                  <a:schemeClr val="tx1"/>
                </a:solidFill>
              </a:rPr>
              <a:t>N</a:t>
            </a:r>
            <a:r>
              <a:rPr kumimoji="1" lang="ja-JP" altLang="en-US" sz="1400" dirty="0">
                <a:solidFill>
                  <a:schemeClr val="tx1"/>
                </a:solidFill>
              </a:rPr>
              <a:t>アップスライドを指定するのではなく「フルページ」に設定し、代わりに「プリンターのプロパティ」から</a:t>
            </a:r>
            <a:r>
              <a:rPr kumimoji="1" lang="en-US" altLang="ja-JP" sz="1400" dirty="0">
                <a:solidFill>
                  <a:schemeClr val="tx1"/>
                </a:solidFill>
              </a:rPr>
              <a:t>N</a:t>
            </a:r>
            <a:r>
              <a:rPr kumimoji="1" lang="ja-JP" altLang="en-US" sz="1400" dirty="0">
                <a:solidFill>
                  <a:schemeClr val="tx1"/>
                </a:solidFill>
              </a:rPr>
              <a:t>アップを設定します</a:t>
            </a:r>
          </a:p>
        </p:txBody>
      </p:sp>
    </p:spTree>
    <p:extLst>
      <p:ext uri="{BB962C8B-B14F-4D97-AF65-F5344CB8AC3E}">
        <p14:creationId xmlns:p14="http://schemas.microsoft.com/office/powerpoint/2010/main" val="182847943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スライド イメージ プレースホルダー 7"/>
          <p:cNvSpPr>
            <a:spLocks noGrp="1" noRot="1" noChangeAspect="1"/>
          </p:cNvSpPr>
          <p:nvPr>
            <p:ph type="sldImg" idx="2"/>
          </p:nvPr>
        </p:nvSpPr>
        <p:spPr>
          <a:xfrm>
            <a:off x="1147763" y="1233488"/>
            <a:ext cx="4440237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38" tIns="45319" rIns="90638" bIns="45319" rtlCol="0" anchor="ctr"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8985224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779074" rtl="0" eaLnBrk="1" latinLnBrk="0" hangingPunct="1">
      <a:defRPr kumimoji="1" sz="1023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389538" algn="l" defTabSz="779074" rtl="0" eaLnBrk="1" latinLnBrk="0" hangingPunct="1">
      <a:defRPr kumimoji="1" sz="1023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779074" algn="l" defTabSz="779074" rtl="0" eaLnBrk="1" latinLnBrk="0" hangingPunct="1">
      <a:defRPr kumimoji="1" sz="1023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168612" algn="l" defTabSz="779074" rtl="0" eaLnBrk="1" latinLnBrk="0" hangingPunct="1">
      <a:defRPr kumimoji="1" sz="1023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558149" algn="l" defTabSz="779074" rtl="0" eaLnBrk="1" latinLnBrk="0" hangingPunct="1">
      <a:defRPr kumimoji="1" sz="1023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1947686" algn="l" defTabSz="779074" rtl="0" eaLnBrk="1" latinLnBrk="0" hangingPunct="1">
      <a:defRPr kumimoji="1" sz="1023" kern="1200">
        <a:solidFill>
          <a:schemeClr val="tx1"/>
        </a:solidFill>
        <a:latin typeface="+mn-lt"/>
        <a:ea typeface="+mn-ea"/>
        <a:cs typeface="+mn-cs"/>
      </a:defRPr>
    </a:lvl6pPr>
    <a:lvl7pPr marL="2337223" algn="l" defTabSz="779074" rtl="0" eaLnBrk="1" latinLnBrk="0" hangingPunct="1">
      <a:defRPr kumimoji="1" sz="1023" kern="1200">
        <a:solidFill>
          <a:schemeClr val="tx1"/>
        </a:solidFill>
        <a:latin typeface="+mn-lt"/>
        <a:ea typeface="+mn-ea"/>
        <a:cs typeface="+mn-cs"/>
      </a:defRPr>
    </a:lvl7pPr>
    <a:lvl8pPr marL="2726760" algn="l" defTabSz="779074" rtl="0" eaLnBrk="1" latinLnBrk="0" hangingPunct="1">
      <a:defRPr kumimoji="1" sz="1023" kern="1200">
        <a:solidFill>
          <a:schemeClr val="tx1"/>
        </a:solidFill>
        <a:latin typeface="+mn-lt"/>
        <a:ea typeface="+mn-ea"/>
        <a:cs typeface="+mn-cs"/>
      </a:defRPr>
    </a:lvl8pPr>
    <a:lvl9pPr marL="3116298" algn="l" defTabSz="779074" rtl="0" eaLnBrk="1" latinLnBrk="0" hangingPunct="1">
      <a:defRPr kumimoji="1" sz="1023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DE13BB-FCB6-4491-A87D-1E9BA7500F8E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59683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DE13BB-FCB6-4491-A87D-1E9BA7500F8E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0942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DE13BB-FCB6-4491-A87D-1E9BA7500F8E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37826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DE13BB-FCB6-4491-A87D-1E9BA7500F8E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02141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DE13BB-FCB6-4491-A87D-1E9BA7500F8E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06958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DE13BB-FCB6-4491-A87D-1E9BA7500F8E}" type="slidenum">
              <a:rPr kumimoji="1" lang="ja-JP" altLang="en-US" smtClean="0"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90001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DE13BB-FCB6-4491-A87D-1E9BA7500F8E}" type="slidenum">
              <a:rPr kumimoji="1" lang="ja-JP" altLang="en-US" smtClean="0"/>
              <a:t>12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95644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DE13BB-FCB6-4491-A87D-1E9BA7500F8E}" type="slidenum">
              <a:rPr kumimoji="1" lang="ja-JP" altLang="en-US" smtClean="0"/>
              <a:t>13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88965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基本版：4_3_Sept2019"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タイトル"/>
          <p:cNvSpPr>
            <a:spLocks noGrp="1"/>
          </p:cNvSpPr>
          <p:nvPr>
            <p:ph type="title" hasCustomPrompt="1"/>
          </p:nvPr>
        </p:nvSpPr>
        <p:spPr bwMode="gray">
          <a:xfrm>
            <a:off x="358775" y="483237"/>
            <a:ext cx="8425700" cy="640715"/>
          </a:xfrm>
          <a:prstGeom prst="rect">
            <a:avLst/>
          </a:prstGeom>
        </p:spPr>
        <p:txBody>
          <a:bodyPr lIns="36000" tIns="36000" rIns="36000" bIns="36000" anchor="b"/>
          <a:lstStyle>
            <a:lvl1pPr>
              <a:lnSpc>
                <a:spcPct val="80000"/>
              </a:lnSpc>
              <a:defRPr sz="2800" baseline="0"/>
            </a:lvl1pPr>
          </a:lstStyle>
          <a:p>
            <a:r>
              <a:rPr lang="ja-JP" altLang="en-US" noProof="0" dirty="0"/>
              <a:t>メインメッセージ（</a:t>
            </a:r>
            <a:r>
              <a:rPr lang="en-US" altLang="ja-JP" noProof="0" dirty="0"/>
              <a:t>28pt</a:t>
            </a:r>
            <a:r>
              <a:rPr lang="ja-JP" altLang="en-US" noProof="0" dirty="0"/>
              <a:t>／太字）</a:t>
            </a:r>
            <a:endParaRPr kumimoji="1" lang="ja-JP" altLang="en-US" dirty="0"/>
          </a:p>
        </p:txBody>
      </p:sp>
      <p:sp>
        <p:nvSpPr>
          <p:cNvPr id="48" name="コンテンツ プレースホルダー 47"/>
          <p:cNvSpPr>
            <a:spLocks noGrp="1"/>
          </p:cNvSpPr>
          <p:nvPr>
            <p:ph sz="quarter" idx="11" hasCustomPrompt="1"/>
          </p:nvPr>
        </p:nvSpPr>
        <p:spPr bwMode="gray">
          <a:xfrm>
            <a:off x="360363" y="1316567"/>
            <a:ext cx="8426450" cy="4872567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spcBef>
                <a:spcPts val="200"/>
              </a:spcBef>
              <a:spcAft>
                <a:spcPts val="200"/>
              </a:spcAft>
              <a:buNone/>
              <a:defRPr sz="1800" baseline="0">
                <a:latin typeface="+mn-lt"/>
              </a:defRPr>
            </a:lvl1pPr>
            <a:lvl2pPr marL="266700" indent="-266700" algn="l">
              <a:spcBef>
                <a:spcPts val="200"/>
              </a:spcBef>
              <a:spcAft>
                <a:spcPts val="200"/>
              </a:spcAft>
              <a:buClr>
                <a:schemeClr val="bg2"/>
              </a:buClr>
              <a:buFont typeface="Wingdings" panose="05000000000000000000" pitchFamily="2" charset="2"/>
              <a:buChar char="u"/>
              <a:defRPr sz="1800">
                <a:latin typeface="+mn-lt"/>
              </a:defRPr>
            </a:lvl2pPr>
            <a:lvl3pPr marL="449263" marR="0" indent="-182563" algn="l" defTabSz="742900" rtl="0" eaLnBrk="1" fontAlgn="auto" latinLnBrk="0" hangingPunct="1">
              <a:lnSpc>
                <a:spcPct val="100000"/>
              </a:lnSpc>
              <a:spcBef>
                <a:spcPts val="225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 sz="1800"/>
            </a:lvl3pPr>
            <a:lvl4pPr marL="715963" marR="0" indent="-196850" algn="l" defTabSz="7429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ClrTx/>
              <a:buSzPct val="100000"/>
              <a:buFont typeface="Arial" panose="020B0604020202020204" pitchFamily="34" charset="0"/>
              <a:buChar char="-"/>
              <a:tabLst/>
              <a:defRPr sz="1800">
                <a:latin typeface="+mn-lt"/>
              </a:defRPr>
            </a:lvl4pPr>
            <a:lvl5pPr marL="984250" indent="-177800" algn="l">
              <a:spcBef>
                <a:spcPts val="200"/>
              </a:spcBef>
              <a:spcAft>
                <a:spcPts val="200"/>
              </a:spcAft>
              <a:buFont typeface="Arial" panose="020B0604020202020204" pitchFamily="34" charset="0"/>
              <a:buChar char="-"/>
              <a:defRPr sz="1800"/>
            </a:lvl5pPr>
            <a:lvl6pPr marL="982663" indent="-176213">
              <a:buFont typeface="Arial" panose="020B0604020202020204" pitchFamily="34" charset="0"/>
              <a:buChar char="-"/>
              <a:defRPr sz="1800"/>
            </a:lvl6pPr>
          </a:lstStyle>
          <a:p>
            <a:pPr lvl="0"/>
            <a:r>
              <a:rPr kumimoji="1" lang="ja-JP" altLang="en-US" dirty="0"/>
              <a:t>メインメッセージを補足する内容を記載（</a:t>
            </a:r>
            <a:r>
              <a:rPr kumimoji="1" lang="en-US" altLang="ja-JP" dirty="0"/>
              <a:t>18pt</a:t>
            </a:r>
            <a:r>
              <a:rPr kumimoji="1" lang="ja-JP" altLang="en-US" dirty="0"/>
              <a:t>以上）</a:t>
            </a:r>
            <a:endParaRPr kumimoji="1" lang="en-US" altLang="ja-JP" dirty="0"/>
          </a:p>
          <a:p>
            <a:pPr lvl="0"/>
            <a:br>
              <a:rPr kumimoji="1" lang="en-US" altLang="ja-JP" dirty="0"/>
            </a:br>
            <a:r>
              <a:rPr kumimoji="1" lang="ja-JP" altLang="en-US" dirty="0"/>
              <a:t>インデントを増やす（</a:t>
            </a:r>
            <a:r>
              <a:rPr kumimoji="1" lang="en-US" altLang="ja-JP" dirty="0"/>
              <a:t>[</a:t>
            </a:r>
            <a:r>
              <a:rPr kumimoji="1" lang="ja-JP" altLang="en-US" dirty="0"/>
              <a:t>ホーム</a:t>
            </a:r>
            <a:r>
              <a:rPr kumimoji="1" lang="en-US" altLang="ja-JP" dirty="0"/>
              <a:t>]</a:t>
            </a:r>
            <a:r>
              <a:rPr kumimoji="1" lang="ja-JP" altLang="en-US" dirty="0"/>
              <a:t>＞</a:t>
            </a:r>
            <a:r>
              <a:rPr kumimoji="1" lang="en-US" altLang="ja-JP" dirty="0"/>
              <a:t>[</a:t>
            </a:r>
            <a:r>
              <a:rPr kumimoji="1" lang="ja-JP" altLang="en-US" dirty="0"/>
              <a:t>段落</a:t>
            </a:r>
            <a:r>
              <a:rPr kumimoji="1" lang="en-US" altLang="ja-JP" dirty="0"/>
              <a:t>]</a:t>
            </a:r>
            <a:r>
              <a:rPr kumimoji="1" lang="ja-JP" altLang="en-US" dirty="0"/>
              <a:t>＞</a:t>
            </a:r>
            <a:r>
              <a:rPr kumimoji="1" lang="en-US" altLang="ja-JP" dirty="0"/>
              <a:t>[</a:t>
            </a:r>
            <a:r>
              <a:rPr kumimoji="1" lang="ja-JP" altLang="en-US" dirty="0"/>
              <a:t>インデントを増やす</a:t>
            </a:r>
            <a:r>
              <a:rPr kumimoji="1" lang="en-US" altLang="ja-JP" dirty="0"/>
              <a:t>]</a:t>
            </a:r>
            <a:r>
              <a:rPr kumimoji="1" lang="ja-JP" altLang="en-US" dirty="0"/>
              <a:t>もしくは</a:t>
            </a:r>
            <a:r>
              <a:rPr kumimoji="1" lang="en-US" altLang="ja-JP" dirty="0"/>
              <a:t>[Alt]</a:t>
            </a:r>
            <a:r>
              <a:rPr kumimoji="1" lang="ja-JP" altLang="en-US" dirty="0"/>
              <a:t> </a:t>
            </a:r>
            <a:r>
              <a:rPr kumimoji="1" lang="en-US" altLang="ja-JP" dirty="0"/>
              <a:t>[Shift] [ → ]</a:t>
            </a:r>
            <a:r>
              <a:rPr kumimoji="1" lang="ja-JP" altLang="en-US" dirty="0"/>
              <a:t>）ことで、レベル下げが可能</a:t>
            </a:r>
          </a:p>
          <a:p>
            <a:pPr lvl="1"/>
            <a:r>
              <a:rPr kumimoji="1" lang="ja-JP" altLang="en-US" dirty="0"/>
              <a:t>箇条書きテキスト（レベル</a:t>
            </a:r>
            <a:r>
              <a:rPr kumimoji="1" lang="en-US" altLang="ja-JP" dirty="0"/>
              <a:t>1</a:t>
            </a:r>
            <a:r>
              <a:rPr kumimoji="1" lang="ja-JP" altLang="en-US" dirty="0"/>
              <a:t>）</a:t>
            </a:r>
            <a:endParaRPr kumimoji="1" lang="en-US" altLang="ja-JP" dirty="0"/>
          </a:p>
          <a:p>
            <a:pPr lvl="2"/>
            <a:r>
              <a:rPr kumimoji="1" lang="ja-JP" altLang="en-US" dirty="0"/>
              <a:t>箇条書きテキスト（レベル</a:t>
            </a:r>
            <a:r>
              <a:rPr kumimoji="1" lang="en-US" altLang="ja-JP" dirty="0"/>
              <a:t>2</a:t>
            </a:r>
            <a:r>
              <a:rPr kumimoji="1" lang="ja-JP" altLang="en-US" dirty="0"/>
              <a:t>）</a:t>
            </a:r>
            <a:endParaRPr kumimoji="1" lang="en-US" altLang="ja-JP" dirty="0"/>
          </a:p>
          <a:p>
            <a:pPr lvl="3"/>
            <a:r>
              <a:rPr kumimoji="1" lang="ja-JP" altLang="en-US" dirty="0"/>
              <a:t>箇条書きテキスト（レベル</a:t>
            </a:r>
            <a:r>
              <a:rPr kumimoji="1" lang="en-US" altLang="ja-JP" dirty="0"/>
              <a:t>3</a:t>
            </a:r>
            <a:r>
              <a:rPr kumimoji="1" lang="ja-JP" altLang="en-US" dirty="0"/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val="13838266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表紙_Self-Management：4_3_Sept2019"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&lt;Confidential&gt;タグ"/>
          <p:cNvSpPr txBox="1">
            <a:spLocks/>
          </p:cNvSpPr>
          <p:nvPr userDrawn="1"/>
        </p:nvSpPr>
        <p:spPr bwMode="gray">
          <a:xfrm>
            <a:off x="4152018" y="6379637"/>
            <a:ext cx="839975" cy="218019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accent6"/>
                </a:solidFill>
                <a:latin typeface="Arial" charset="0"/>
                <a:ea typeface="+mn-ea"/>
                <a:cs typeface="Arial" charset="0"/>
              </a:defRPr>
            </a:lvl1pPr>
            <a:lvl2pPr marL="429768" algn="l" rtl="0" fontAlgn="base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859536" algn="l" rtl="0" fontAlgn="base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289304" algn="l" rtl="0" fontAlgn="base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719072" algn="l" rtl="0" fontAlgn="base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148840" algn="l" defTabSz="859536" rtl="0" eaLnBrk="1" latinLnBrk="0" hangingPunct="1">
              <a:defRPr sz="19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578608" algn="l" defTabSz="859536" rtl="0" eaLnBrk="1" latinLnBrk="0" hangingPunct="1">
              <a:defRPr sz="19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008376" algn="l" defTabSz="859536" rtl="0" eaLnBrk="1" latinLnBrk="0" hangingPunct="1">
              <a:defRPr sz="19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438144" algn="l" defTabSz="859536" rtl="0" eaLnBrk="1" latinLnBrk="0" hangingPunct="1">
              <a:defRPr sz="19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kumimoji="1" lang="ja-JP" altLang="en-US" sz="900" dirty="0">
                <a:solidFill>
                  <a:schemeClr val="tx1"/>
                </a:solidFill>
              </a:rPr>
              <a:t>＜</a:t>
            </a:r>
            <a:r>
              <a:rPr kumimoji="1" lang="en-US" altLang="ja-JP" sz="900" dirty="0">
                <a:solidFill>
                  <a:schemeClr val="tx1"/>
                </a:solidFill>
              </a:rPr>
              <a:t>Confidential</a:t>
            </a:r>
            <a:r>
              <a:rPr kumimoji="1" lang="ja-JP" altLang="en-US" sz="900" dirty="0">
                <a:solidFill>
                  <a:schemeClr val="tx1"/>
                </a:solidFill>
              </a:rPr>
              <a:t>＞</a:t>
            </a:r>
          </a:p>
        </p:txBody>
      </p:sp>
      <p:sp>
        <p:nvSpPr>
          <p:cNvPr id="10" name="バージョン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6873081" y="6381752"/>
            <a:ext cx="1910557" cy="215905"/>
          </a:xfrm>
          <a:prstGeom prst="rect">
            <a:avLst/>
          </a:prstGeom>
        </p:spPr>
        <p:txBody>
          <a:bodyPr wrap="square" lIns="36000" tIns="36000" rIns="36000" bIns="36000" anchor="ctr" anchorCtr="0">
            <a:noAutofit/>
          </a:bodyPr>
          <a:lstStyle>
            <a:lvl1pPr mar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800">
                <a:solidFill>
                  <a:schemeClr val="accent6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altLang="ja-JP" dirty="0"/>
              <a:t>Ver. 20XXXXXX </a:t>
            </a:r>
            <a:r>
              <a:rPr lang="ja-JP" altLang="en-US" dirty="0"/>
              <a:t>または </a:t>
            </a:r>
            <a:r>
              <a:rPr lang="en-US" altLang="ja-JP" dirty="0" err="1"/>
              <a:t>Ver.XXX</a:t>
            </a:r>
            <a:endParaRPr lang="ja-JP" altLang="en-US" dirty="0"/>
          </a:p>
        </p:txBody>
      </p:sp>
      <p:sp>
        <p:nvSpPr>
          <p:cNvPr id="14" name="表紙サブタイトル"/>
          <p:cNvSpPr>
            <a:spLocks noGrp="1"/>
          </p:cNvSpPr>
          <p:nvPr>
            <p:ph type="subTitle" idx="1" hasCustomPrompt="1"/>
          </p:nvPr>
        </p:nvSpPr>
        <p:spPr bwMode="gray">
          <a:xfrm>
            <a:off x="360363" y="1330611"/>
            <a:ext cx="8426450" cy="466440"/>
          </a:xfrm>
          <a:prstGeom prst="rect">
            <a:avLst/>
          </a:prstGeom>
        </p:spPr>
        <p:txBody>
          <a:bodyPr wrap="none"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tx1"/>
                </a:solidFill>
              </a:defRPr>
            </a:lvl1pPr>
            <a:lvl2pPr marL="371451" indent="0" algn="ctr">
              <a:buNone/>
              <a:defRPr sz="1625"/>
            </a:lvl2pPr>
            <a:lvl3pPr marL="742900" indent="0" algn="ctr">
              <a:buNone/>
              <a:defRPr sz="1463"/>
            </a:lvl3pPr>
            <a:lvl4pPr marL="1114351" indent="0" algn="ctr">
              <a:buNone/>
              <a:defRPr sz="1300"/>
            </a:lvl4pPr>
            <a:lvl5pPr marL="1485800" indent="0" algn="ctr">
              <a:buNone/>
              <a:defRPr sz="1300"/>
            </a:lvl5pPr>
            <a:lvl6pPr marL="1857251" indent="0" algn="ctr">
              <a:buNone/>
              <a:defRPr sz="1300"/>
            </a:lvl6pPr>
            <a:lvl7pPr marL="2228701" indent="0" algn="ctr">
              <a:buNone/>
              <a:defRPr sz="1300"/>
            </a:lvl7pPr>
            <a:lvl8pPr marL="2600151" indent="0" algn="ctr">
              <a:buNone/>
              <a:defRPr sz="1300"/>
            </a:lvl8pPr>
            <a:lvl9pPr marL="2971599" indent="0" algn="ctr">
              <a:buNone/>
              <a:defRPr sz="1300"/>
            </a:lvl9pPr>
          </a:lstStyle>
          <a:p>
            <a:r>
              <a:rPr lang="ja-JP" altLang="en-US" noProof="0" dirty="0"/>
              <a:t>表紙サブタイトル（任意）／</a:t>
            </a:r>
            <a:r>
              <a:rPr lang="en-US" altLang="ja-JP" noProof="0" dirty="0"/>
              <a:t>18pt</a:t>
            </a:r>
          </a:p>
        </p:txBody>
      </p:sp>
      <p:sp>
        <p:nvSpPr>
          <p:cNvPr id="15" name="表紙タイトル"/>
          <p:cNvSpPr>
            <a:spLocks noGrp="1"/>
          </p:cNvSpPr>
          <p:nvPr>
            <p:ph type="ctrTitle" hasCustomPrompt="1"/>
          </p:nvPr>
        </p:nvSpPr>
        <p:spPr bwMode="gray">
          <a:xfrm>
            <a:off x="360363" y="1882051"/>
            <a:ext cx="8426450" cy="1007907"/>
          </a:xfrm>
          <a:prstGeom prst="rect">
            <a:avLst/>
          </a:prstGeom>
        </p:spPr>
        <p:txBody>
          <a:bodyPr wrap="none" lIns="0" tIns="0" rIns="0" bIns="0" anchor="t" anchorCtr="0">
            <a:noAutofit/>
          </a:bodyPr>
          <a:lstStyle>
            <a:lvl1pPr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sz="2800" b="1" baseline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</a:lstStyle>
          <a:p>
            <a:r>
              <a:rPr lang="ja-JP" altLang="en-US" noProof="0" dirty="0"/>
              <a:t>表紙タイトル／</a:t>
            </a:r>
            <a:r>
              <a:rPr lang="en-US" altLang="ja-JP" noProof="0" dirty="0"/>
              <a:t>28pt </a:t>
            </a:r>
            <a:r>
              <a:rPr lang="ja-JP" altLang="en-US" noProof="0" dirty="0"/>
              <a:t>太字／</a:t>
            </a:r>
            <a:r>
              <a:rPr lang="en-US" altLang="ja-JP" noProof="0" dirty="0"/>
              <a:t>2</a:t>
            </a:r>
            <a:r>
              <a:rPr lang="ja-JP" altLang="en-US" noProof="0" dirty="0"/>
              <a:t>行以内で簡潔に記載</a:t>
            </a:r>
            <a:endParaRPr lang="en-US" noProof="0" dirty="0"/>
          </a:p>
        </p:txBody>
      </p:sp>
      <p:sp>
        <p:nvSpPr>
          <p:cNvPr id="44" name="コンテンツ プレースホルダー 43">
            <a:extLst>
              <a:ext uri="{FF2B5EF4-FFF2-40B4-BE49-F238E27FC236}">
                <a16:creationId xmlns:a16="http://schemas.microsoft.com/office/drawing/2014/main" id="{A8E7F911-61C1-45FE-AB3D-F440C8903CB3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5345113" y="494445"/>
            <a:ext cx="3441700" cy="629507"/>
          </a:xfrm>
          <a:prstGeom prst="rect">
            <a:avLst/>
          </a:prstGeom>
        </p:spPr>
        <p:txBody>
          <a:bodyPr/>
          <a:lstStyle>
            <a:lvl1pPr marL="0" indent="0" algn="r">
              <a:spcBef>
                <a:spcPts val="0"/>
              </a:spcBef>
              <a:buNone/>
              <a:defRPr kumimoji="1" lang="ja-JP" altLang="en-US" sz="1000" b="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r">
              <a:spcBef>
                <a:spcPts val="0"/>
              </a:spcBef>
              <a:buNone/>
            </a:pPr>
            <a:r>
              <a:rPr kumimoji="1" lang="ja-JP" altLang="en-US" dirty="0"/>
              <a:t>ヘッダー（任意）／</a:t>
            </a:r>
            <a:r>
              <a:rPr kumimoji="1" lang="en-US" altLang="ja-JP" dirty="0"/>
              <a:t>10pt</a:t>
            </a:r>
            <a:r>
              <a:rPr kumimoji="1" lang="ja-JP" altLang="en-US" dirty="0"/>
              <a:t>／</a:t>
            </a:r>
            <a:r>
              <a:rPr kumimoji="1" lang="en-US" altLang="ja-JP" dirty="0"/>
              <a:t>2</a:t>
            </a:r>
            <a:r>
              <a:rPr kumimoji="1" lang="ja-JP" altLang="en-US" dirty="0"/>
              <a:t>行まで</a:t>
            </a:r>
            <a:br>
              <a:rPr kumimoji="1" lang="en-US" altLang="ja-JP" dirty="0"/>
            </a:br>
            <a:r>
              <a:rPr kumimoji="1" lang="ja-JP" altLang="en-US" dirty="0"/>
              <a:t>必要に応じて使用</a:t>
            </a:r>
          </a:p>
        </p:txBody>
      </p: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C0E8C940-D8F2-4430-BB44-F5907F01AC78}"/>
              </a:ext>
            </a:extLst>
          </p:cNvPr>
          <p:cNvGrpSpPr/>
          <p:nvPr userDrawn="1"/>
        </p:nvGrpSpPr>
        <p:grpSpPr>
          <a:xfrm>
            <a:off x="360364" y="3795712"/>
            <a:ext cx="8426450" cy="2393951"/>
            <a:chOff x="360364" y="3795712"/>
            <a:chExt cx="8426450" cy="2393951"/>
          </a:xfrm>
        </p:grpSpPr>
        <p:pic>
          <p:nvPicPr>
            <p:cNvPr id="37" name="図 36">
              <a:extLst>
                <a:ext uri="{FF2B5EF4-FFF2-40B4-BE49-F238E27FC236}">
                  <a16:creationId xmlns:a16="http://schemas.microsoft.com/office/drawing/2014/main" id="{C100A0D6-70FC-4560-8694-1DC57E3B4D78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360364" y="3795712"/>
              <a:ext cx="8426450" cy="2393951"/>
            </a:xfrm>
            <a:prstGeom prst="rect">
              <a:avLst/>
            </a:prstGeom>
          </p:spPr>
        </p:pic>
        <p:grpSp>
          <p:nvGrpSpPr>
            <p:cNvPr id="29" name="グループ化 28">
              <a:extLst>
                <a:ext uri="{FF2B5EF4-FFF2-40B4-BE49-F238E27FC236}">
                  <a16:creationId xmlns:a16="http://schemas.microsoft.com/office/drawing/2014/main" id="{C1C8E3E8-952B-415F-AE79-C7E87743A793}"/>
                </a:ext>
              </a:extLst>
            </p:cNvPr>
            <p:cNvGrpSpPr/>
            <p:nvPr userDrawn="1"/>
          </p:nvGrpSpPr>
          <p:grpSpPr>
            <a:xfrm>
              <a:off x="890009" y="5449397"/>
              <a:ext cx="1385673" cy="134330"/>
              <a:chOff x="182687" y="-611245"/>
              <a:chExt cx="9137651" cy="885825"/>
            </a:xfrm>
            <a:solidFill>
              <a:schemeClr val="accent4"/>
            </a:solidFill>
          </p:grpSpPr>
          <p:sp>
            <p:nvSpPr>
              <p:cNvPr id="30" name="Freeform 14">
                <a:extLst>
                  <a:ext uri="{FF2B5EF4-FFF2-40B4-BE49-F238E27FC236}">
                    <a16:creationId xmlns:a16="http://schemas.microsoft.com/office/drawing/2014/main" id="{C0CE8218-51E3-440E-8391-8ACD66007DBF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5662737" y="-417570"/>
                <a:ext cx="384175" cy="692150"/>
              </a:xfrm>
              <a:custGeom>
                <a:avLst/>
                <a:gdLst>
                  <a:gd name="T0" fmla="*/ 117 w 155"/>
                  <a:gd name="T1" fmla="*/ 29 h 277"/>
                  <a:gd name="T2" fmla="*/ 97 w 155"/>
                  <a:gd name="T3" fmla="*/ 9 h 277"/>
                  <a:gd name="T4" fmla="*/ 66 w 155"/>
                  <a:gd name="T5" fmla="*/ 0 h 277"/>
                  <a:gd name="T6" fmla="*/ 30 w 155"/>
                  <a:gd name="T7" fmla="*/ 9 h 277"/>
                  <a:gd name="T8" fmla="*/ 8 w 155"/>
                  <a:gd name="T9" fmla="*/ 36 h 277"/>
                  <a:gd name="T10" fmla="*/ 0 w 155"/>
                  <a:gd name="T11" fmla="*/ 79 h 277"/>
                  <a:gd name="T12" fmla="*/ 0 w 155"/>
                  <a:gd name="T13" fmla="*/ 122 h 277"/>
                  <a:gd name="T14" fmla="*/ 8 w 155"/>
                  <a:gd name="T15" fmla="*/ 165 h 277"/>
                  <a:gd name="T16" fmla="*/ 31 w 155"/>
                  <a:gd name="T17" fmla="*/ 192 h 277"/>
                  <a:gd name="T18" fmla="*/ 68 w 155"/>
                  <a:gd name="T19" fmla="*/ 201 h 277"/>
                  <a:gd name="T20" fmla="*/ 100 w 155"/>
                  <a:gd name="T21" fmla="*/ 192 h 277"/>
                  <a:gd name="T22" fmla="*/ 117 w 155"/>
                  <a:gd name="T23" fmla="*/ 172 h 277"/>
                  <a:gd name="T24" fmla="*/ 117 w 155"/>
                  <a:gd name="T25" fmla="*/ 198 h 277"/>
                  <a:gd name="T26" fmla="*/ 105 w 155"/>
                  <a:gd name="T27" fmla="*/ 232 h 277"/>
                  <a:gd name="T28" fmla="*/ 71 w 155"/>
                  <a:gd name="T29" fmla="*/ 244 h 277"/>
                  <a:gd name="T30" fmla="*/ 49 w 155"/>
                  <a:gd name="T31" fmla="*/ 239 h 277"/>
                  <a:gd name="T32" fmla="*/ 31 w 155"/>
                  <a:gd name="T33" fmla="*/ 223 h 277"/>
                  <a:gd name="T34" fmla="*/ 5 w 155"/>
                  <a:gd name="T35" fmla="*/ 246 h 277"/>
                  <a:gd name="T36" fmla="*/ 32 w 155"/>
                  <a:gd name="T37" fmla="*/ 269 h 277"/>
                  <a:gd name="T38" fmla="*/ 49 w 155"/>
                  <a:gd name="T39" fmla="*/ 277 h 277"/>
                  <a:gd name="T40" fmla="*/ 71 w 155"/>
                  <a:gd name="T41" fmla="*/ 277 h 277"/>
                  <a:gd name="T42" fmla="*/ 117 w 155"/>
                  <a:gd name="T43" fmla="*/ 267 h 277"/>
                  <a:gd name="T44" fmla="*/ 145 w 155"/>
                  <a:gd name="T45" fmla="*/ 238 h 277"/>
                  <a:gd name="T46" fmla="*/ 155 w 155"/>
                  <a:gd name="T47" fmla="*/ 192 h 277"/>
                  <a:gd name="T48" fmla="*/ 155 w 155"/>
                  <a:gd name="T49" fmla="*/ 3 h 277"/>
                  <a:gd name="T50" fmla="*/ 117 w 155"/>
                  <a:gd name="T51" fmla="*/ 3 h 277"/>
                  <a:gd name="T52" fmla="*/ 117 w 155"/>
                  <a:gd name="T53" fmla="*/ 29 h 277"/>
                  <a:gd name="T54" fmla="*/ 112 w 155"/>
                  <a:gd name="T55" fmla="*/ 148 h 277"/>
                  <a:gd name="T56" fmla="*/ 99 w 155"/>
                  <a:gd name="T57" fmla="*/ 162 h 277"/>
                  <a:gd name="T58" fmla="*/ 78 w 155"/>
                  <a:gd name="T59" fmla="*/ 167 h 277"/>
                  <a:gd name="T60" fmla="*/ 49 w 155"/>
                  <a:gd name="T61" fmla="*/ 155 h 277"/>
                  <a:gd name="T62" fmla="*/ 39 w 155"/>
                  <a:gd name="T63" fmla="*/ 122 h 277"/>
                  <a:gd name="T64" fmla="*/ 39 w 155"/>
                  <a:gd name="T65" fmla="*/ 80 h 277"/>
                  <a:gd name="T66" fmla="*/ 49 w 155"/>
                  <a:gd name="T67" fmla="*/ 47 h 277"/>
                  <a:gd name="T68" fmla="*/ 78 w 155"/>
                  <a:gd name="T69" fmla="*/ 35 h 277"/>
                  <a:gd name="T70" fmla="*/ 99 w 155"/>
                  <a:gd name="T71" fmla="*/ 39 h 277"/>
                  <a:gd name="T72" fmla="*/ 112 w 155"/>
                  <a:gd name="T73" fmla="*/ 53 h 277"/>
                  <a:gd name="T74" fmla="*/ 117 w 155"/>
                  <a:gd name="T75" fmla="*/ 74 h 277"/>
                  <a:gd name="T76" fmla="*/ 117 w 155"/>
                  <a:gd name="T77" fmla="*/ 126 h 277"/>
                  <a:gd name="T78" fmla="*/ 112 w 155"/>
                  <a:gd name="T79" fmla="*/ 148 h 2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155" h="277">
                    <a:moveTo>
                      <a:pt x="117" y="29"/>
                    </a:moveTo>
                    <a:cubicBezTo>
                      <a:pt x="111" y="21"/>
                      <a:pt x="105" y="14"/>
                      <a:pt x="97" y="9"/>
                    </a:cubicBezTo>
                    <a:cubicBezTo>
                      <a:pt x="88" y="3"/>
                      <a:pt x="77" y="0"/>
                      <a:pt x="66" y="0"/>
                    </a:cubicBezTo>
                    <a:cubicBezTo>
                      <a:pt x="52" y="0"/>
                      <a:pt x="40" y="3"/>
                      <a:pt x="30" y="9"/>
                    </a:cubicBezTo>
                    <a:cubicBezTo>
                      <a:pt x="21" y="15"/>
                      <a:pt x="13" y="24"/>
                      <a:pt x="8" y="36"/>
                    </a:cubicBezTo>
                    <a:cubicBezTo>
                      <a:pt x="3" y="48"/>
                      <a:pt x="0" y="62"/>
                      <a:pt x="0" y="79"/>
                    </a:cubicBezTo>
                    <a:cubicBezTo>
                      <a:pt x="0" y="122"/>
                      <a:pt x="0" y="122"/>
                      <a:pt x="0" y="122"/>
                    </a:cubicBezTo>
                    <a:cubicBezTo>
                      <a:pt x="0" y="139"/>
                      <a:pt x="3" y="153"/>
                      <a:pt x="8" y="165"/>
                    </a:cubicBezTo>
                    <a:cubicBezTo>
                      <a:pt x="13" y="177"/>
                      <a:pt x="21" y="186"/>
                      <a:pt x="31" y="192"/>
                    </a:cubicBezTo>
                    <a:cubicBezTo>
                      <a:pt x="41" y="198"/>
                      <a:pt x="53" y="201"/>
                      <a:pt x="68" y="201"/>
                    </a:cubicBezTo>
                    <a:cubicBezTo>
                      <a:pt x="81" y="201"/>
                      <a:pt x="91" y="198"/>
                      <a:pt x="100" y="192"/>
                    </a:cubicBezTo>
                    <a:cubicBezTo>
                      <a:pt x="108" y="186"/>
                      <a:pt x="113" y="180"/>
                      <a:pt x="117" y="172"/>
                    </a:cubicBezTo>
                    <a:cubicBezTo>
                      <a:pt x="117" y="198"/>
                      <a:pt x="117" y="198"/>
                      <a:pt x="117" y="198"/>
                    </a:cubicBezTo>
                    <a:cubicBezTo>
                      <a:pt x="117" y="213"/>
                      <a:pt x="113" y="224"/>
                      <a:pt x="105" y="232"/>
                    </a:cubicBezTo>
                    <a:cubicBezTo>
                      <a:pt x="97" y="240"/>
                      <a:pt x="85" y="244"/>
                      <a:pt x="71" y="244"/>
                    </a:cubicBezTo>
                    <a:cubicBezTo>
                      <a:pt x="63" y="244"/>
                      <a:pt x="56" y="242"/>
                      <a:pt x="49" y="239"/>
                    </a:cubicBezTo>
                    <a:cubicBezTo>
                      <a:pt x="42" y="235"/>
                      <a:pt x="36" y="230"/>
                      <a:pt x="31" y="223"/>
                    </a:cubicBezTo>
                    <a:cubicBezTo>
                      <a:pt x="5" y="246"/>
                      <a:pt x="5" y="246"/>
                      <a:pt x="5" y="246"/>
                    </a:cubicBezTo>
                    <a:cubicBezTo>
                      <a:pt x="11" y="256"/>
                      <a:pt x="20" y="264"/>
                      <a:pt x="32" y="269"/>
                    </a:cubicBezTo>
                    <a:cubicBezTo>
                      <a:pt x="43" y="275"/>
                      <a:pt x="49" y="277"/>
                      <a:pt x="49" y="277"/>
                    </a:cubicBezTo>
                    <a:cubicBezTo>
                      <a:pt x="49" y="277"/>
                      <a:pt x="57" y="277"/>
                      <a:pt x="71" y="277"/>
                    </a:cubicBezTo>
                    <a:cubicBezTo>
                      <a:pt x="89" y="277"/>
                      <a:pt x="104" y="274"/>
                      <a:pt x="117" y="267"/>
                    </a:cubicBezTo>
                    <a:cubicBezTo>
                      <a:pt x="129" y="261"/>
                      <a:pt x="139" y="251"/>
                      <a:pt x="145" y="238"/>
                    </a:cubicBezTo>
                    <a:cubicBezTo>
                      <a:pt x="152" y="226"/>
                      <a:pt x="155" y="210"/>
                      <a:pt x="155" y="192"/>
                    </a:cubicBezTo>
                    <a:cubicBezTo>
                      <a:pt x="155" y="3"/>
                      <a:pt x="155" y="3"/>
                      <a:pt x="155" y="3"/>
                    </a:cubicBezTo>
                    <a:cubicBezTo>
                      <a:pt x="117" y="3"/>
                      <a:pt x="117" y="3"/>
                      <a:pt x="117" y="3"/>
                    </a:cubicBezTo>
                    <a:lnTo>
                      <a:pt x="117" y="29"/>
                    </a:lnTo>
                    <a:close/>
                    <a:moveTo>
                      <a:pt x="112" y="148"/>
                    </a:moveTo>
                    <a:cubicBezTo>
                      <a:pt x="109" y="154"/>
                      <a:pt x="105" y="159"/>
                      <a:pt x="99" y="162"/>
                    </a:cubicBezTo>
                    <a:cubicBezTo>
                      <a:pt x="93" y="165"/>
                      <a:pt x="87" y="167"/>
                      <a:pt x="78" y="167"/>
                    </a:cubicBezTo>
                    <a:cubicBezTo>
                      <a:pt x="66" y="167"/>
                      <a:pt x="56" y="163"/>
                      <a:pt x="49" y="155"/>
                    </a:cubicBezTo>
                    <a:cubicBezTo>
                      <a:pt x="42" y="147"/>
                      <a:pt x="39" y="136"/>
                      <a:pt x="39" y="122"/>
                    </a:cubicBezTo>
                    <a:cubicBezTo>
                      <a:pt x="39" y="80"/>
                      <a:pt x="39" y="80"/>
                      <a:pt x="39" y="80"/>
                    </a:cubicBezTo>
                    <a:cubicBezTo>
                      <a:pt x="39" y="66"/>
                      <a:pt x="42" y="54"/>
                      <a:pt x="49" y="47"/>
                    </a:cubicBezTo>
                    <a:cubicBezTo>
                      <a:pt x="56" y="39"/>
                      <a:pt x="66" y="35"/>
                      <a:pt x="78" y="35"/>
                    </a:cubicBezTo>
                    <a:cubicBezTo>
                      <a:pt x="87" y="35"/>
                      <a:pt x="93" y="36"/>
                      <a:pt x="99" y="39"/>
                    </a:cubicBezTo>
                    <a:cubicBezTo>
                      <a:pt x="105" y="42"/>
                      <a:pt x="109" y="47"/>
                      <a:pt x="112" y="53"/>
                    </a:cubicBezTo>
                    <a:cubicBezTo>
                      <a:pt x="115" y="59"/>
                      <a:pt x="117" y="66"/>
                      <a:pt x="117" y="74"/>
                    </a:cubicBezTo>
                    <a:cubicBezTo>
                      <a:pt x="117" y="126"/>
                      <a:pt x="117" y="126"/>
                      <a:pt x="117" y="126"/>
                    </a:cubicBezTo>
                    <a:cubicBezTo>
                      <a:pt x="117" y="135"/>
                      <a:pt x="115" y="142"/>
                      <a:pt x="112" y="148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2" name="Freeform 5">
                <a:extLst>
                  <a:ext uri="{FF2B5EF4-FFF2-40B4-BE49-F238E27FC236}">
                    <a16:creationId xmlns:a16="http://schemas.microsoft.com/office/drawing/2014/main" id="{1D86CAC1-E07E-4FAE-A748-84215BC0527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2687" y="-611245"/>
                <a:ext cx="495300" cy="696913"/>
              </a:xfrm>
              <a:custGeom>
                <a:avLst/>
                <a:gdLst>
                  <a:gd name="T0" fmla="*/ 161 w 200"/>
                  <a:gd name="T1" fmla="*/ 135 h 279"/>
                  <a:gd name="T2" fmla="*/ 119 w 200"/>
                  <a:gd name="T3" fmla="*/ 123 h 279"/>
                  <a:gd name="T4" fmla="*/ 117 w 200"/>
                  <a:gd name="T5" fmla="*/ 122 h 279"/>
                  <a:gd name="T6" fmla="*/ 115 w 200"/>
                  <a:gd name="T7" fmla="*/ 122 h 279"/>
                  <a:gd name="T8" fmla="*/ 114 w 200"/>
                  <a:gd name="T9" fmla="*/ 122 h 279"/>
                  <a:gd name="T10" fmla="*/ 112 w 200"/>
                  <a:gd name="T11" fmla="*/ 121 h 279"/>
                  <a:gd name="T12" fmla="*/ 79 w 200"/>
                  <a:gd name="T13" fmla="*/ 113 h 279"/>
                  <a:gd name="T14" fmla="*/ 59 w 200"/>
                  <a:gd name="T15" fmla="*/ 101 h 279"/>
                  <a:gd name="T16" fmla="*/ 51 w 200"/>
                  <a:gd name="T17" fmla="*/ 79 h 279"/>
                  <a:gd name="T18" fmla="*/ 51 w 200"/>
                  <a:gd name="T19" fmla="*/ 79 h 279"/>
                  <a:gd name="T20" fmla="*/ 67 w 200"/>
                  <a:gd name="T21" fmla="*/ 47 h 279"/>
                  <a:gd name="T22" fmla="*/ 110 w 200"/>
                  <a:gd name="T23" fmla="*/ 36 h 279"/>
                  <a:gd name="T24" fmla="*/ 141 w 200"/>
                  <a:gd name="T25" fmla="*/ 42 h 279"/>
                  <a:gd name="T26" fmla="*/ 173 w 200"/>
                  <a:gd name="T27" fmla="*/ 59 h 279"/>
                  <a:gd name="T28" fmla="*/ 194 w 200"/>
                  <a:gd name="T29" fmla="*/ 29 h 279"/>
                  <a:gd name="T30" fmla="*/ 167 w 200"/>
                  <a:gd name="T31" fmla="*/ 13 h 279"/>
                  <a:gd name="T32" fmla="*/ 139 w 200"/>
                  <a:gd name="T33" fmla="*/ 3 h 279"/>
                  <a:gd name="T34" fmla="*/ 110 w 200"/>
                  <a:gd name="T35" fmla="*/ 0 h 279"/>
                  <a:gd name="T36" fmla="*/ 58 w 200"/>
                  <a:gd name="T37" fmla="*/ 10 h 279"/>
                  <a:gd name="T38" fmla="*/ 25 w 200"/>
                  <a:gd name="T39" fmla="*/ 37 h 279"/>
                  <a:gd name="T40" fmla="*/ 13 w 200"/>
                  <a:gd name="T41" fmla="*/ 80 h 279"/>
                  <a:gd name="T42" fmla="*/ 13 w 200"/>
                  <a:gd name="T43" fmla="*/ 80 h 279"/>
                  <a:gd name="T44" fmla="*/ 26 w 200"/>
                  <a:gd name="T45" fmla="*/ 125 h 279"/>
                  <a:gd name="T46" fmla="*/ 55 w 200"/>
                  <a:gd name="T47" fmla="*/ 147 h 279"/>
                  <a:gd name="T48" fmla="*/ 100 w 200"/>
                  <a:gd name="T49" fmla="*/ 157 h 279"/>
                  <a:gd name="T50" fmla="*/ 102 w 200"/>
                  <a:gd name="T51" fmla="*/ 158 h 279"/>
                  <a:gd name="T52" fmla="*/ 104 w 200"/>
                  <a:gd name="T53" fmla="*/ 158 h 279"/>
                  <a:gd name="T54" fmla="*/ 105 w 200"/>
                  <a:gd name="T55" fmla="*/ 158 h 279"/>
                  <a:gd name="T56" fmla="*/ 135 w 200"/>
                  <a:gd name="T57" fmla="*/ 166 h 279"/>
                  <a:gd name="T58" fmla="*/ 154 w 200"/>
                  <a:gd name="T59" fmla="*/ 178 h 279"/>
                  <a:gd name="T60" fmla="*/ 162 w 200"/>
                  <a:gd name="T61" fmla="*/ 201 h 279"/>
                  <a:gd name="T62" fmla="*/ 162 w 200"/>
                  <a:gd name="T63" fmla="*/ 201 h 279"/>
                  <a:gd name="T64" fmla="*/ 145 w 200"/>
                  <a:gd name="T65" fmla="*/ 232 h 279"/>
                  <a:gd name="T66" fmla="*/ 99 w 200"/>
                  <a:gd name="T67" fmla="*/ 243 h 279"/>
                  <a:gd name="T68" fmla="*/ 59 w 200"/>
                  <a:gd name="T69" fmla="*/ 236 h 279"/>
                  <a:gd name="T70" fmla="*/ 24 w 200"/>
                  <a:gd name="T71" fmla="*/ 216 h 279"/>
                  <a:gd name="T72" fmla="*/ 0 w 200"/>
                  <a:gd name="T73" fmla="*/ 245 h 279"/>
                  <a:gd name="T74" fmla="*/ 29 w 200"/>
                  <a:gd name="T75" fmla="*/ 264 h 279"/>
                  <a:gd name="T76" fmla="*/ 62 w 200"/>
                  <a:gd name="T77" fmla="*/ 275 h 279"/>
                  <a:gd name="T78" fmla="*/ 80 w 200"/>
                  <a:gd name="T79" fmla="*/ 279 h 279"/>
                  <a:gd name="T80" fmla="*/ 99 w 200"/>
                  <a:gd name="T81" fmla="*/ 279 h 279"/>
                  <a:gd name="T82" fmla="*/ 154 w 200"/>
                  <a:gd name="T83" fmla="*/ 270 h 279"/>
                  <a:gd name="T84" fmla="*/ 188 w 200"/>
                  <a:gd name="T85" fmla="*/ 243 h 279"/>
                  <a:gd name="T86" fmla="*/ 200 w 200"/>
                  <a:gd name="T87" fmla="*/ 200 h 279"/>
                  <a:gd name="T88" fmla="*/ 200 w 200"/>
                  <a:gd name="T89" fmla="*/ 199 h 279"/>
                  <a:gd name="T90" fmla="*/ 189 w 200"/>
                  <a:gd name="T91" fmla="*/ 157 h 279"/>
                  <a:gd name="T92" fmla="*/ 161 w 200"/>
                  <a:gd name="T93" fmla="*/ 135 h 2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200" h="279">
                    <a:moveTo>
                      <a:pt x="161" y="135"/>
                    </a:moveTo>
                    <a:cubicBezTo>
                      <a:pt x="150" y="130"/>
                      <a:pt x="136" y="126"/>
                      <a:pt x="119" y="123"/>
                    </a:cubicBezTo>
                    <a:cubicBezTo>
                      <a:pt x="119" y="123"/>
                      <a:pt x="118" y="122"/>
                      <a:pt x="117" y="122"/>
                    </a:cubicBezTo>
                    <a:cubicBezTo>
                      <a:pt x="117" y="122"/>
                      <a:pt x="116" y="122"/>
                      <a:pt x="115" y="122"/>
                    </a:cubicBezTo>
                    <a:cubicBezTo>
                      <a:pt x="115" y="122"/>
                      <a:pt x="114" y="122"/>
                      <a:pt x="114" y="122"/>
                    </a:cubicBezTo>
                    <a:cubicBezTo>
                      <a:pt x="113" y="122"/>
                      <a:pt x="113" y="121"/>
                      <a:pt x="112" y="121"/>
                    </a:cubicBezTo>
                    <a:cubicBezTo>
                      <a:pt x="98" y="119"/>
                      <a:pt x="87" y="116"/>
                      <a:pt x="79" y="113"/>
                    </a:cubicBezTo>
                    <a:cubicBezTo>
                      <a:pt x="71" y="111"/>
                      <a:pt x="65" y="107"/>
                      <a:pt x="59" y="101"/>
                    </a:cubicBezTo>
                    <a:cubicBezTo>
                      <a:pt x="54" y="96"/>
                      <a:pt x="51" y="89"/>
                      <a:pt x="51" y="79"/>
                    </a:cubicBezTo>
                    <a:cubicBezTo>
                      <a:pt x="51" y="79"/>
                      <a:pt x="51" y="79"/>
                      <a:pt x="51" y="79"/>
                    </a:cubicBezTo>
                    <a:cubicBezTo>
                      <a:pt x="51" y="65"/>
                      <a:pt x="57" y="55"/>
                      <a:pt x="67" y="47"/>
                    </a:cubicBezTo>
                    <a:cubicBezTo>
                      <a:pt x="77" y="40"/>
                      <a:pt x="92" y="36"/>
                      <a:pt x="110" y="36"/>
                    </a:cubicBezTo>
                    <a:cubicBezTo>
                      <a:pt x="121" y="36"/>
                      <a:pt x="131" y="38"/>
                      <a:pt x="141" y="42"/>
                    </a:cubicBezTo>
                    <a:cubicBezTo>
                      <a:pt x="152" y="46"/>
                      <a:pt x="162" y="52"/>
                      <a:pt x="173" y="59"/>
                    </a:cubicBezTo>
                    <a:cubicBezTo>
                      <a:pt x="194" y="29"/>
                      <a:pt x="194" y="29"/>
                      <a:pt x="194" y="29"/>
                    </a:cubicBezTo>
                    <a:cubicBezTo>
                      <a:pt x="185" y="22"/>
                      <a:pt x="176" y="17"/>
                      <a:pt x="167" y="13"/>
                    </a:cubicBezTo>
                    <a:cubicBezTo>
                      <a:pt x="158" y="9"/>
                      <a:pt x="149" y="6"/>
                      <a:pt x="139" y="3"/>
                    </a:cubicBezTo>
                    <a:cubicBezTo>
                      <a:pt x="130" y="1"/>
                      <a:pt x="120" y="0"/>
                      <a:pt x="110" y="0"/>
                    </a:cubicBezTo>
                    <a:cubicBezTo>
                      <a:pt x="90" y="0"/>
                      <a:pt x="72" y="3"/>
                      <a:pt x="58" y="10"/>
                    </a:cubicBezTo>
                    <a:cubicBezTo>
                      <a:pt x="43" y="16"/>
                      <a:pt x="32" y="25"/>
                      <a:pt x="25" y="37"/>
                    </a:cubicBezTo>
                    <a:cubicBezTo>
                      <a:pt x="17" y="49"/>
                      <a:pt x="13" y="63"/>
                      <a:pt x="13" y="80"/>
                    </a:cubicBezTo>
                    <a:cubicBezTo>
                      <a:pt x="13" y="80"/>
                      <a:pt x="13" y="80"/>
                      <a:pt x="13" y="80"/>
                    </a:cubicBezTo>
                    <a:cubicBezTo>
                      <a:pt x="13" y="100"/>
                      <a:pt x="18" y="115"/>
                      <a:pt x="26" y="125"/>
                    </a:cubicBezTo>
                    <a:cubicBezTo>
                      <a:pt x="34" y="135"/>
                      <a:pt x="44" y="143"/>
                      <a:pt x="55" y="147"/>
                    </a:cubicBezTo>
                    <a:cubicBezTo>
                      <a:pt x="66" y="151"/>
                      <a:pt x="81" y="154"/>
                      <a:pt x="100" y="157"/>
                    </a:cubicBezTo>
                    <a:cubicBezTo>
                      <a:pt x="102" y="158"/>
                      <a:pt x="102" y="158"/>
                      <a:pt x="102" y="158"/>
                    </a:cubicBezTo>
                    <a:cubicBezTo>
                      <a:pt x="103" y="158"/>
                      <a:pt x="103" y="158"/>
                      <a:pt x="104" y="158"/>
                    </a:cubicBezTo>
                    <a:cubicBezTo>
                      <a:pt x="104" y="158"/>
                      <a:pt x="105" y="158"/>
                      <a:pt x="105" y="158"/>
                    </a:cubicBezTo>
                    <a:cubicBezTo>
                      <a:pt x="117" y="160"/>
                      <a:pt x="127" y="163"/>
                      <a:pt x="135" y="166"/>
                    </a:cubicBezTo>
                    <a:cubicBezTo>
                      <a:pt x="143" y="168"/>
                      <a:pt x="149" y="172"/>
                      <a:pt x="154" y="178"/>
                    </a:cubicBezTo>
                    <a:cubicBezTo>
                      <a:pt x="159" y="184"/>
                      <a:pt x="162" y="191"/>
                      <a:pt x="162" y="201"/>
                    </a:cubicBezTo>
                    <a:cubicBezTo>
                      <a:pt x="162" y="201"/>
                      <a:pt x="162" y="201"/>
                      <a:pt x="162" y="201"/>
                    </a:cubicBezTo>
                    <a:cubicBezTo>
                      <a:pt x="162" y="214"/>
                      <a:pt x="156" y="225"/>
                      <a:pt x="145" y="232"/>
                    </a:cubicBezTo>
                    <a:cubicBezTo>
                      <a:pt x="135" y="239"/>
                      <a:pt x="119" y="243"/>
                      <a:pt x="99" y="243"/>
                    </a:cubicBezTo>
                    <a:cubicBezTo>
                      <a:pt x="85" y="243"/>
                      <a:pt x="71" y="241"/>
                      <a:pt x="59" y="236"/>
                    </a:cubicBezTo>
                    <a:cubicBezTo>
                      <a:pt x="46" y="232"/>
                      <a:pt x="35" y="225"/>
                      <a:pt x="24" y="216"/>
                    </a:cubicBezTo>
                    <a:cubicBezTo>
                      <a:pt x="0" y="245"/>
                      <a:pt x="0" y="245"/>
                      <a:pt x="0" y="245"/>
                    </a:cubicBezTo>
                    <a:cubicBezTo>
                      <a:pt x="9" y="253"/>
                      <a:pt x="19" y="259"/>
                      <a:pt x="29" y="264"/>
                    </a:cubicBezTo>
                    <a:cubicBezTo>
                      <a:pt x="39" y="269"/>
                      <a:pt x="50" y="273"/>
                      <a:pt x="62" y="275"/>
                    </a:cubicBezTo>
                    <a:cubicBezTo>
                      <a:pt x="74" y="278"/>
                      <a:pt x="80" y="279"/>
                      <a:pt x="80" y="279"/>
                    </a:cubicBezTo>
                    <a:cubicBezTo>
                      <a:pt x="80" y="279"/>
                      <a:pt x="86" y="279"/>
                      <a:pt x="99" y="279"/>
                    </a:cubicBezTo>
                    <a:cubicBezTo>
                      <a:pt x="121" y="279"/>
                      <a:pt x="139" y="276"/>
                      <a:pt x="154" y="270"/>
                    </a:cubicBezTo>
                    <a:cubicBezTo>
                      <a:pt x="169" y="263"/>
                      <a:pt x="180" y="254"/>
                      <a:pt x="188" y="243"/>
                    </a:cubicBezTo>
                    <a:cubicBezTo>
                      <a:pt x="196" y="231"/>
                      <a:pt x="200" y="216"/>
                      <a:pt x="200" y="200"/>
                    </a:cubicBezTo>
                    <a:cubicBezTo>
                      <a:pt x="200" y="199"/>
                      <a:pt x="200" y="199"/>
                      <a:pt x="200" y="199"/>
                    </a:cubicBezTo>
                    <a:cubicBezTo>
                      <a:pt x="200" y="182"/>
                      <a:pt x="196" y="167"/>
                      <a:pt x="189" y="157"/>
                    </a:cubicBezTo>
                    <a:cubicBezTo>
                      <a:pt x="181" y="147"/>
                      <a:pt x="172" y="139"/>
                      <a:pt x="161" y="135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3" name="Freeform 6">
                <a:extLst>
                  <a:ext uri="{FF2B5EF4-FFF2-40B4-BE49-F238E27FC236}">
                    <a16:creationId xmlns:a16="http://schemas.microsoft.com/office/drawing/2014/main" id="{72DBF16A-7B06-4146-A5E9-AC48EA8A0C1A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905000" y="-417570"/>
                <a:ext cx="393700" cy="503238"/>
              </a:xfrm>
              <a:custGeom>
                <a:avLst/>
                <a:gdLst>
                  <a:gd name="T0" fmla="*/ 124 w 159"/>
                  <a:gd name="T1" fmla="*/ 13 h 201"/>
                  <a:gd name="T2" fmla="*/ 82 w 159"/>
                  <a:gd name="T3" fmla="*/ 0 h 201"/>
                  <a:gd name="T4" fmla="*/ 38 w 159"/>
                  <a:gd name="T5" fmla="*/ 11 h 201"/>
                  <a:gd name="T6" fmla="*/ 10 w 159"/>
                  <a:gd name="T7" fmla="*/ 42 h 201"/>
                  <a:gd name="T8" fmla="*/ 0 w 159"/>
                  <a:gd name="T9" fmla="*/ 92 h 201"/>
                  <a:gd name="T10" fmla="*/ 0 w 159"/>
                  <a:gd name="T11" fmla="*/ 114 h 201"/>
                  <a:gd name="T12" fmla="*/ 10 w 159"/>
                  <a:gd name="T13" fmla="*/ 161 h 201"/>
                  <a:gd name="T14" fmla="*/ 39 w 159"/>
                  <a:gd name="T15" fmla="*/ 191 h 201"/>
                  <a:gd name="T16" fmla="*/ 58 w 159"/>
                  <a:gd name="T17" fmla="*/ 201 h 201"/>
                  <a:gd name="T18" fmla="*/ 85 w 159"/>
                  <a:gd name="T19" fmla="*/ 201 h 201"/>
                  <a:gd name="T20" fmla="*/ 122 w 159"/>
                  <a:gd name="T21" fmla="*/ 193 h 201"/>
                  <a:gd name="T22" fmla="*/ 154 w 159"/>
                  <a:gd name="T23" fmla="*/ 172 h 201"/>
                  <a:gd name="T24" fmla="*/ 129 w 159"/>
                  <a:gd name="T25" fmla="*/ 147 h 201"/>
                  <a:gd name="T26" fmla="*/ 109 w 159"/>
                  <a:gd name="T27" fmla="*/ 160 h 201"/>
                  <a:gd name="T28" fmla="*/ 85 w 159"/>
                  <a:gd name="T29" fmla="*/ 164 h 201"/>
                  <a:gd name="T30" fmla="*/ 49 w 159"/>
                  <a:gd name="T31" fmla="*/ 152 h 201"/>
                  <a:gd name="T32" fmla="*/ 37 w 159"/>
                  <a:gd name="T33" fmla="*/ 116 h 201"/>
                  <a:gd name="T34" fmla="*/ 159 w 159"/>
                  <a:gd name="T35" fmla="*/ 116 h 201"/>
                  <a:gd name="T36" fmla="*/ 159 w 159"/>
                  <a:gd name="T37" fmla="*/ 103 h 201"/>
                  <a:gd name="T38" fmla="*/ 150 w 159"/>
                  <a:gd name="T39" fmla="*/ 48 h 201"/>
                  <a:gd name="T40" fmla="*/ 124 w 159"/>
                  <a:gd name="T41" fmla="*/ 13 h 201"/>
                  <a:gd name="T42" fmla="*/ 37 w 159"/>
                  <a:gd name="T43" fmla="*/ 85 h 201"/>
                  <a:gd name="T44" fmla="*/ 48 w 159"/>
                  <a:gd name="T45" fmla="*/ 49 h 201"/>
                  <a:gd name="T46" fmla="*/ 82 w 159"/>
                  <a:gd name="T47" fmla="*/ 35 h 201"/>
                  <a:gd name="T48" fmla="*/ 111 w 159"/>
                  <a:gd name="T49" fmla="*/ 48 h 201"/>
                  <a:gd name="T50" fmla="*/ 123 w 159"/>
                  <a:gd name="T51" fmla="*/ 85 h 201"/>
                  <a:gd name="T52" fmla="*/ 37 w 159"/>
                  <a:gd name="T53" fmla="*/ 85 h 2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159" h="201">
                    <a:moveTo>
                      <a:pt x="124" y="13"/>
                    </a:moveTo>
                    <a:cubicBezTo>
                      <a:pt x="112" y="4"/>
                      <a:pt x="98" y="0"/>
                      <a:pt x="82" y="0"/>
                    </a:cubicBezTo>
                    <a:cubicBezTo>
                      <a:pt x="65" y="0"/>
                      <a:pt x="50" y="4"/>
                      <a:pt x="38" y="11"/>
                    </a:cubicBezTo>
                    <a:cubicBezTo>
                      <a:pt x="25" y="18"/>
                      <a:pt x="16" y="29"/>
                      <a:pt x="10" y="42"/>
                    </a:cubicBezTo>
                    <a:cubicBezTo>
                      <a:pt x="3" y="56"/>
                      <a:pt x="0" y="72"/>
                      <a:pt x="0" y="92"/>
                    </a:cubicBezTo>
                    <a:cubicBezTo>
                      <a:pt x="0" y="114"/>
                      <a:pt x="0" y="114"/>
                      <a:pt x="0" y="114"/>
                    </a:cubicBezTo>
                    <a:cubicBezTo>
                      <a:pt x="0" y="132"/>
                      <a:pt x="3" y="148"/>
                      <a:pt x="10" y="161"/>
                    </a:cubicBezTo>
                    <a:cubicBezTo>
                      <a:pt x="17" y="174"/>
                      <a:pt x="26" y="184"/>
                      <a:pt x="39" y="191"/>
                    </a:cubicBezTo>
                    <a:cubicBezTo>
                      <a:pt x="52" y="198"/>
                      <a:pt x="58" y="201"/>
                      <a:pt x="58" y="201"/>
                    </a:cubicBezTo>
                    <a:cubicBezTo>
                      <a:pt x="58" y="201"/>
                      <a:pt x="67" y="201"/>
                      <a:pt x="85" y="201"/>
                    </a:cubicBezTo>
                    <a:cubicBezTo>
                      <a:pt x="98" y="201"/>
                      <a:pt x="110" y="198"/>
                      <a:pt x="122" y="193"/>
                    </a:cubicBezTo>
                    <a:cubicBezTo>
                      <a:pt x="134" y="188"/>
                      <a:pt x="145" y="181"/>
                      <a:pt x="154" y="172"/>
                    </a:cubicBezTo>
                    <a:cubicBezTo>
                      <a:pt x="129" y="147"/>
                      <a:pt x="129" y="147"/>
                      <a:pt x="129" y="147"/>
                    </a:cubicBezTo>
                    <a:cubicBezTo>
                      <a:pt x="123" y="152"/>
                      <a:pt x="116" y="157"/>
                      <a:pt x="109" y="160"/>
                    </a:cubicBezTo>
                    <a:cubicBezTo>
                      <a:pt x="101" y="163"/>
                      <a:pt x="93" y="164"/>
                      <a:pt x="85" y="164"/>
                    </a:cubicBezTo>
                    <a:cubicBezTo>
                      <a:pt x="70" y="164"/>
                      <a:pt x="58" y="160"/>
                      <a:pt x="49" y="152"/>
                    </a:cubicBezTo>
                    <a:cubicBezTo>
                      <a:pt x="41" y="143"/>
                      <a:pt x="37" y="131"/>
                      <a:pt x="37" y="116"/>
                    </a:cubicBezTo>
                    <a:cubicBezTo>
                      <a:pt x="159" y="116"/>
                      <a:pt x="159" y="116"/>
                      <a:pt x="159" y="116"/>
                    </a:cubicBezTo>
                    <a:cubicBezTo>
                      <a:pt x="159" y="103"/>
                      <a:pt x="159" y="103"/>
                      <a:pt x="159" y="103"/>
                    </a:cubicBezTo>
                    <a:cubicBezTo>
                      <a:pt x="159" y="82"/>
                      <a:pt x="156" y="63"/>
                      <a:pt x="150" y="48"/>
                    </a:cubicBezTo>
                    <a:cubicBezTo>
                      <a:pt x="144" y="32"/>
                      <a:pt x="135" y="21"/>
                      <a:pt x="124" y="13"/>
                    </a:cubicBezTo>
                    <a:close/>
                    <a:moveTo>
                      <a:pt x="37" y="85"/>
                    </a:moveTo>
                    <a:cubicBezTo>
                      <a:pt x="38" y="70"/>
                      <a:pt x="41" y="58"/>
                      <a:pt x="48" y="49"/>
                    </a:cubicBezTo>
                    <a:cubicBezTo>
                      <a:pt x="56" y="40"/>
                      <a:pt x="68" y="35"/>
                      <a:pt x="82" y="35"/>
                    </a:cubicBezTo>
                    <a:cubicBezTo>
                      <a:pt x="94" y="35"/>
                      <a:pt x="103" y="39"/>
                      <a:pt x="111" y="48"/>
                    </a:cubicBezTo>
                    <a:cubicBezTo>
                      <a:pt x="118" y="57"/>
                      <a:pt x="122" y="69"/>
                      <a:pt x="123" y="85"/>
                    </a:cubicBezTo>
                    <a:lnTo>
                      <a:pt x="37" y="85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4" name="Freeform 7">
                <a:extLst>
                  <a:ext uri="{FF2B5EF4-FFF2-40B4-BE49-F238E27FC236}">
                    <a16:creationId xmlns:a16="http://schemas.microsoft.com/office/drawing/2014/main" id="{54CB2FA1-E129-4CB0-AC0E-FB166E231BB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44762" y="-604895"/>
                <a:ext cx="168275" cy="685800"/>
              </a:xfrm>
              <a:custGeom>
                <a:avLst/>
                <a:gdLst>
                  <a:gd name="T0" fmla="*/ 41 w 68"/>
                  <a:gd name="T1" fmla="*/ 234 h 274"/>
                  <a:gd name="T2" fmla="*/ 38 w 68"/>
                  <a:gd name="T3" fmla="*/ 223 h 274"/>
                  <a:gd name="T4" fmla="*/ 38 w 68"/>
                  <a:gd name="T5" fmla="*/ 0 h 274"/>
                  <a:gd name="T6" fmla="*/ 0 w 68"/>
                  <a:gd name="T7" fmla="*/ 0 h 274"/>
                  <a:gd name="T8" fmla="*/ 0 w 68"/>
                  <a:gd name="T9" fmla="*/ 222 h 274"/>
                  <a:gd name="T10" fmla="*/ 12 w 68"/>
                  <a:gd name="T11" fmla="*/ 261 h 274"/>
                  <a:gd name="T12" fmla="*/ 46 w 68"/>
                  <a:gd name="T13" fmla="*/ 274 h 274"/>
                  <a:gd name="T14" fmla="*/ 68 w 68"/>
                  <a:gd name="T15" fmla="*/ 274 h 274"/>
                  <a:gd name="T16" fmla="*/ 68 w 68"/>
                  <a:gd name="T17" fmla="*/ 238 h 274"/>
                  <a:gd name="T18" fmla="*/ 50 w 68"/>
                  <a:gd name="T19" fmla="*/ 238 h 274"/>
                  <a:gd name="T20" fmla="*/ 41 w 68"/>
                  <a:gd name="T21" fmla="*/ 234 h 2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68" h="274">
                    <a:moveTo>
                      <a:pt x="41" y="234"/>
                    </a:moveTo>
                    <a:cubicBezTo>
                      <a:pt x="39" y="231"/>
                      <a:pt x="38" y="228"/>
                      <a:pt x="38" y="223"/>
                    </a:cubicBezTo>
                    <a:cubicBezTo>
                      <a:pt x="38" y="0"/>
                      <a:pt x="38" y="0"/>
                      <a:pt x="38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222"/>
                      <a:pt x="0" y="222"/>
                      <a:pt x="0" y="222"/>
                    </a:cubicBezTo>
                    <a:cubicBezTo>
                      <a:pt x="0" y="239"/>
                      <a:pt x="4" y="252"/>
                      <a:pt x="12" y="261"/>
                    </a:cubicBezTo>
                    <a:cubicBezTo>
                      <a:pt x="20" y="270"/>
                      <a:pt x="31" y="274"/>
                      <a:pt x="46" y="274"/>
                    </a:cubicBezTo>
                    <a:cubicBezTo>
                      <a:pt x="68" y="274"/>
                      <a:pt x="68" y="274"/>
                      <a:pt x="68" y="274"/>
                    </a:cubicBezTo>
                    <a:cubicBezTo>
                      <a:pt x="68" y="238"/>
                      <a:pt x="68" y="238"/>
                      <a:pt x="68" y="238"/>
                    </a:cubicBezTo>
                    <a:cubicBezTo>
                      <a:pt x="50" y="238"/>
                      <a:pt x="50" y="238"/>
                      <a:pt x="50" y="238"/>
                    </a:cubicBezTo>
                    <a:cubicBezTo>
                      <a:pt x="46" y="238"/>
                      <a:pt x="43" y="236"/>
                      <a:pt x="41" y="234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5" name="Freeform 8">
                <a:extLst>
                  <a:ext uri="{FF2B5EF4-FFF2-40B4-BE49-F238E27FC236}">
                    <a16:creationId xmlns:a16="http://schemas.microsoft.com/office/drawing/2014/main" id="{D2A83D40-530C-4102-9CE1-7C204304BEF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00362" y="-604895"/>
                <a:ext cx="239713" cy="682625"/>
              </a:xfrm>
              <a:custGeom>
                <a:avLst/>
                <a:gdLst>
                  <a:gd name="T0" fmla="*/ 32 w 97"/>
                  <a:gd name="T1" fmla="*/ 13 h 273"/>
                  <a:gd name="T2" fmla="*/ 20 w 97"/>
                  <a:gd name="T3" fmla="*/ 52 h 273"/>
                  <a:gd name="T4" fmla="*/ 20 w 97"/>
                  <a:gd name="T5" fmla="*/ 78 h 273"/>
                  <a:gd name="T6" fmla="*/ 0 w 97"/>
                  <a:gd name="T7" fmla="*/ 78 h 273"/>
                  <a:gd name="T8" fmla="*/ 0 w 97"/>
                  <a:gd name="T9" fmla="*/ 111 h 273"/>
                  <a:gd name="T10" fmla="*/ 20 w 97"/>
                  <a:gd name="T11" fmla="*/ 111 h 273"/>
                  <a:gd name="T12" fmla="*/ 20 w 97"/>
                  <a:gd name="T13" fmla="*/ 273 h 273"/>
                  <a:gd name="T14" fmla="*/ 58 w 97"/>
                  <a:gd name="T15" fmla="*/ 273 h 273"/>
                  <a:gd name="T16" fmla="*/ 58 w 97"/>
                  <a:gd name="T17" fmla="*/ 111 h 273"/>
                  <a:gd name="T18" fmla="*/ 97 w 97"/>
                  <a:gd name="T19" fmla="*/ 111 h 273"/>
                  <a:gd name="T20" fmla="*/ 97 w 97"/>
                  <a:gd name="T21" fmla="*/ 78 h 273"/>
                  <a:gd name="T22" fmla="*/ 58 w 97"/>
                  <a:gd name="T23" fmla="*/ 78 h 273"/>
                  <a:gd name="T24" fmla="*/ 58 w 97"/>
                  <a:gd name="T25" fmla="*/ 51 h 273"/>
                  <a:gd name="T26" fmla="*/ 61 w 97"/>
                  <a:gd name="T27" fmla="*/ 41 h 273"/>
                  <a:gd name="T28" fmla="*/ 70 w 97"/>
                  <a:gd name="T29" fmla="*/ 36 h 273"/>
                  <a:gd name="T30" fmla="*/ 97 w 97"/>
                  <a:gd name="T31" fmla="*/ 36 h 273"/>
                  <a:gd name="T32" fmla="*/ 97 w 97"/>
                  <a:gd name="T33" fmla="*/ 0 h 273"/>
                  <a:gd name="T34" fmla="*/ 69 w 97"/>
                  <a:gd name="T35" fmla="*/ 0 h 273"/>
                  <a:gd name="T36" fmla="*/ 32 w 97"/>
                  <a:gd name="T37" fmla="*/ 13 h 2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97" h="273">
                    <a:moveTo>
                      <a:pt x="32" y="13"/>
                    </a:moveTo>
                    <a:cubicBezTo>
                      <a:pt x="24" y="21"/>
                      <a:pt x="20" y="34"/>
                      <a:pt x="20" y="52"/>
                    </a:cubicBezTo>
                    <a:cubicBezTo>
                      <a:pt x="20" y="78"/>
                      <a:pt x="20" y="78"/>
                      <a:pt x="20" y="78"/>
                    </a:cubicBezTo>
                    <a:cubicBezTo>
                      <a:pt x="0" y="78"/>
                      <a:pt x="0" y="78"/>
                      <a:pt x="0" y="78"/>
                    </a:cubicBezTo>
                    <a:cubicBezTo>
                      <a:pt x="0" y="111"/>
                      <a:pt x="0" y="111"/>
                      <a:pt x="0" y="111"/>
                    </a:cubicBezTo>
                    <a:cubicBezTo>
                      <a:pt x="20" y="111"/>
                      <a:pt x="20" y="111"/>
                      <a:pt x="20" y="111"/>
                    </a:cubicBezTo>
                    <a:cubicBezTo>
                      <a:pt x="20" y="273"/>
                      <a:pt x="20" y="273"/>
                      <a:pt x="20" y="273"/>
                    </a:cubicBezTo>
                    <a:cubicBezTo>
                      <a:pt x="58" y="273"/>
                      <a:pt x="58" y="273"/>
                      <a:pt x="58" y="273"/>
                    </a:cubicBezTo>
                    <a:cubicBezTo>
                      <a:pt x="58" y="111"/>
                      <a:pt x="58" y="111"/>
                      <a:pt x="58" y="111"/>
                    </a:cubicBezTo>
                    <a:cubicBezTo>
                      <a:pt x="97" y="111"/>
                      <a:pt x="97" y="111"/>
                      <a:pt x="97" y="111"/>
                    </a:cubicBezTo>
                    <a:cubicBezTo>
                      <a:pt x="97" y="78"/>
                      <a:pt x="97" y="78"/>
                      <a:pt x="97" y="78"/>
                    </a:cubicBezTo>
                    <a:cubicBezTo>
                      <a:pt x="58" y="78"/>
                      <a:pt x="58" y="78"/>
                      <a:pt x="58" y="78"/>
                    </a:cubicBezTo>
                    <a:cubicBezTo>
                      <a:pt x="58" y="51"/>
                      <a:pt x="58" y="51"/>
                      <a:pt x="58" y="51"/>
                    </a:cubicBezTo>
                    <a:cubicBezTo>
                      <a:pt x="58" y="47"/>
                      <a:pt x="59" y="43"/>
                      <a:pt x="61" y="41"/>
                    </a:cubicBezTo>
                    <a:cubicBezTo>
                      <a:pt x="63" y="38"/>
                      <a:pt x="66" y="36"/>
                      <a:pt x="70" y="36"/>
                    </a:cubicBezTo>
                    <a:cubicBezTo>
                      <a:pt x="97" y="36"/>
                      <a:pt x="97" y="36"/>
                      <a:pt x="97" y="36"/>
                    </a:cubicBezTo>
                    <a:cubicBezTo>
                      <a:pt x="97" y="0"/>
                      <a:pt x="97" y="0"/>
                      <a:pt x="97" y="0"/>
                    </a:cubicBezTo>
                    <a:cubicBezTo>
                      <a:pt x="69" y="0"/>
                      <a:pt x="69" y="0"/>
                      <a:pt x="69" y="0"/>
                    </a:cubicBezTo>
                    <a:cubicBezTo>
                      <a:pt x="52" y="0"/>
                      <a:pt x="40" y="4"/>
                      <a:pt x="32" y="13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6" name="Rectangle 9">
                <a:extLst>
                  <a:ext uri="{FF2B5EF4-FFF2-40B4-BE49-F238E27FC236}">
                    <a16:creationId xmlns:a16="http://schemas.microsoft.com/office/drawing/2014/main" id="{E7918E57-A5B6-433B-876C-7A5988D1EE8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54387" y="-212782"/>
                <a:ext cx="312738" cy="90488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56" name="Freeform 10">
                <a:extLst>
                  <a:ext uri="{FF2B5EF4-FFF2-40B4-BE49-F238E27FC236}">
                    <a16:creationId xmlns:a16="http://schemas.microsoft.com/office/drawing/2014/main" id="{43330D4B-A9D0-49AE-85A7-9EFEA3295FF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35412" y="-604895"/>
                <a:ext cx="574675" cy="682625"/>
              </a:xfrm>
              <a:custGeom>
                <a:avLst/>
                <a:gdLst>
                  <a:gd name="T0" fmla="*/ 181 w 362"/>
                  <a:gd name="T1" fmla="*/ 284 h 430"/>
                  <a:gd name="T2" fmla="*/ 56 w 362"/>
                  <a:gd name="T3" fmla="*/ 0 h 430"/>
                  <a:gd name="T4" fmla="*/ 0 w 362"/>
                  <a:gd name="T5" fmla="*/ 0 h 430"/>
                  <a:gd name="T6" fmla="*/ 0 w 362"/>
                  <a:gd name="T7" fmla="*/ 430 h 430"/>
                  <a:gd name="T8" fmla="*/ 57 w 362"/>
                  <a:gd name="T9" fmla="*/ 430 h 430"/>
                  <a:gd name="T10" fmla="*/ 57 w 362"/>
                  <a:gd name="T11" fmla="*/ 140 h 430"/>
                  <a:gd name="T12" fmla="*/ 161 w 362"/>
                  <a:gd name="T13" fmla="*/ 370 h 430"/>
                  <a:gd name="T14" fmla="*/ 201 w 362"/>
                  <a:gd name="T15" fmla="*/ 370 h 430"/>
                  <a:gd name="T16" fmla="*/ 304 w 362"/>
                  <a:gd name="T17" fmla="*/ 134 h 430"/>
                  <a:gd name="T18" fmla="*/ 304 w 362"/>
                  <a:gd name="T19" fmla="*/ 430 h 430"/>
                  <a:gd name="T20" fmla="*/ 362 w 362"/>
                  <a:gd name="T21" fmla="*/ 430 h 430"/>
                  <a:gd name="T22" fmla="*/ 362 w 362"/>
                  <a:gd name="T23" fmla="*/ 0 h 430"/>
                  <a:gd name="T24" fmla="*/ 306 w 362"/>
                  <a:gd name="T25" fmla="*/ 0 h 430"/>
                  <a:gd name="T26" fmla="*/ 181 w 362"/>
                  <a:gd name="T27" fmla="*/ 284 h 4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362" h="430">
                    <a:moveTo>
                      <a:pt x="181" y="284"/>
                    </a:moveTo>
                    <a:lnTo>
                      <a:pt x="56" y="0"/>
                    </a:lnTo>
                    <a:lnTo>
                      <a:pt x="0" y="0"/>
                    </a:lnTo>
                    <a:lnTo>
                      <a:pt x="0" y="430"/>
                    </a:lnTo>
                    <a:lnTo>
                      <a:pt x="57" y="430"/>
                    </a:lnTo>
                    <a:lnTo>
                      <a:pt x="57" y="140"/>
                    </a:lnTo>
                    <a:lnTo>
                      <a:pt x="161" y="370"/>
                    </a:lnTo>
                    <a:lnTo>
                      <a:pt x="201" y="370"/>
                    </a:lnTo>
                    <a:lnTo>
                      <a:pt x="304" y="134"/>
                    </a:lnTo>
                    <a:lnTo>
                      <a:pt x="304" y="430"/>
                    </a:lnTo>
                    <a:lnTo>
                      <a:pt x="362" y="430"/>
                    </a:lnTo>
                    <a:lnTo>
                      <a:pt x="362" y="0"/>
                    </a:lnTo>
                    <a:lnTo>
                      <a:pt x="306" y="0"/>
                    </a:lnTo>
                    <a:lnTo>
                      <a:pt x="181" y="284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57" name="Freeform 11">
                <a:extLst>
                  <a:ext uri="{FF2B5EF4-FFF2-40B4-BE49-F238E27FC236}">
                    <a16:creationId xmlns:a16="http://schemas.microsoft.com/office/drawing/2014/main" id="{0BF20ED1-6BF5-4AB1-B04E-E95D585CF759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3760912" y="-417570"/>
                <a:ext cx="387350" cy="503238"/>
              </a:xfrm>
              <a:custGeom>
                <a:avLst/>
                <a:gdLst>
                  <a:gd name="T0" fmla="*/ 120 w 156"/>
                  <a:gd name="T1" fmla="*/ 9 h 201"/>
                  <a:gd name="T2" fmla="*/ 79 w 156"/>
                  <a:gd name="T3" fmla="*/ 0 h 201"/>
                  <a:gd name="T4" fmla="*/ 38 w 156"/>
                  <a:gd name="T5" fmla="*/ 8 h 201"/>
                  <a:gd name="T6" fmla="*/ 9 w 156"/>
                  <a:gd name="T7" fmla="*/ 28 h 201"/>
                  <a:gd name="T8" fmla="*/ 37 w 156"/>
                  <a:gd name="T9" fmla="*/ 48 h 201"/>
                  <a:gd name="T10" fmla="*/ 57 w 156"/>
                  <a:gd name="T11" fmla="*/ 38 h 201"/>
                  <a:gd name="T12" fmla="*/ 80 w 156"/>
                  <a:gd name="T13" fmla="*/ 34 h 201"/>
                  <a:gd name="T14" fmla="*/ 109 w 156"/>
                  <a:gd name="T15" fmla="*/ 45 h 201"/>
                  <a:gd name="T16" fmla="*/ 119 w 156"/>
                  <a:gd name="T17" fmla="*/ 75 h 201"/>
                  <a:gd name="T18" fmla="*/ 119 w 156"/>
                  <a:gd name="T19" fmla="*/ 83 h 201"/>
                  <a:gd name="T20" fmla="*/ 65 w 156"/>
                  <a:gd name="T21" fmla="*/ 83 h 201"/>
                  <a:gd name="T22" fmla="*/ 16 w 156"/>
                  <a:gd name="T23" fmla="*/ 97 h 201"/>
                  <a:gd name="T24" fmla="*/ 0 w 156"/>
                  <a:gd name="T25" fmla="*/ 141 h 201"/>
                  <a:gd name="T26" fmla="*/ 18 w 156"/>
                  <a:gd name="T27" fmla="*/ 186 h 201"/>
                  <a:gd name="T28" fmla="*/ 71 w 156"/>
                  <a:gd name="T29" fmla="*/ 201 h 201"/>
                  <a:gd name="T30" fmla="*/ 93 w 156"/>
                  <a:gd name="T31" fmla="*/ 198 h 201"/>
                  <a:gd name="T32" fmla="*/ 111 w 156"/>
                  <a:gd name="T33" fmla="*/ 191 h 201"/>
                  <a:gd name="T34" fmla="*/ 119 w 156"/>
                  <a:gd name="T35" fmla="*/ 182 h 201"/>
                  <a:gd name="T36" fmla="*/ 119 w 156"/>
                  <a:gd name="T37" fmla="*/ 198 h 201"/>
                  <a:gd name="T38" fmla="*/ 156 w 156"/>
                  <a:gd name="T39" fmla="*/ 198 h 201"/>
                  <a:gd name="T40" fmla="*/ 156 w 156"/>
                  <a:gd name="T41" fmla="*/ 73 h 201"/>
                  <a:gd name="T42" fmla="*/ 147 w 156"/>
                  <a:gd name="T43" fmla="*/ 34 h 201"/>
                  <a:gd name="T44" fmla="*/ 120 w 156"/>
                  <a:gd name="T45" fmla="*/ 9 h 201"/>
                  <a:gd name="T46" fmla="*/ 108 w 156"/>
                  <a:gd name="T47" fmla="*/ 165 h 201"/>
                  <a:gd name="T48" fmla="*/ 76 w 156"/>
                  <a:gd name="T49" fmla="*/ 170 h 201"/>
                  <a:gd name="T50" fmla="*/ 46 w 156"/>
                  <a:gd name="T51" fmla="*/ 163 h 201"/>
                  <a:gd name="T52" fmla="*/ 36 w 156"/>
                  <a:gd name="T53" fmla="*/ 141 h 201"/>
                  <a:gd name="T54" fmla="*/ 43 w 156"/>
                  <a:gd name="T55" fmla="*/ 120 h 201"/>
                  <a:gd name="T56" fmla="*/ 66 w 156"/>
                  <a:gd name="T57" fmla="*/ 114 h 201"/>
                  <a:gd name="T58" fmla="*/ 119 w 156"/>
                  <a:gd name="T59" fmla="*/ 114 h 201"/>
                  <a:gd name="T60" fmla="*/ 119 w 156"/>
                  <a:gd name="T61" fmla="*/ 150 h 201"/>
                  <a:gd name="T62" fmla="*/ 108 w 156"/>
                  <a:gd name="T63" fmla="*/ 165 h 2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156" h="201">
                    <a:moveTo>
                      <a:pt x="120" y="9"/>
                    </a:moveTo>
                    <a:cubicBezTo>
                      <a:pt x="109" y="3"/>
                      <a:pt x="95" y="0"/>
                      <a:pt x="79" y="0"/>
                    </a:cubicBezTo>
                    <a:cubicBezTo>
                      <a:pt x="64" y="0"/>
                      <a:pt x="51" y="3"/>
                      <a:pt x="38" y="8"/>
                    </a:cubicBezTo>
                    <a:cubicBezTo>
                      <a:pt x="26" y="13"/>
                      <a:pt x="17" y="20"/>
                      <a:pt x="9" y="28"/>
                    </a:cubicBezTo>
                    <a:cubicBezTo>
                      <a:pt x="37" y="48"/>
                      <a:pt x="37" y="48"/>
                      <a:pt x="37" y="48"/>
                    </a:cubicBezTo>
                    <a:cubicBezTo>
                      <a:pt x="43" y="43"/>
                      <a:pt x="50" y="40"/>
                      <a:pt x="57" y="38"/>
                    </a:cubicBezTo>
                    <a:cubicBezTo>
                      <a:pt x="65" y="35"/>
                      <a:pt x="72" y="34"/>
                      <a:pt x="80" y="34"/>
                    </a:cubicBezTo>
                    <a:cubicBezTo>
                      <a:pt x="92" y="34"/>
                      <a:pt x="102" y="38"/>
                      <a:pt x="109" y="45"/>
                    </a:cubicBezTo>
                    <a:cubicBezTo>
                      <a:pt x="116" y="52"/>
                      <a:pt x="119" y="62"/>
                      <a:pt x="119" y="75"/>
                    </a:cubicBezTo>
                    <a:cubicBezTo>
                      <a:pt x="119" y="83"/>
                      <a:pt x="119" y="83"/>
                      <a:pt x="119" y="83"/>
                    </a:cubicBezTo>
                    <a:cubicBezTo>
                      <a:pt x="65" y="83"/>
                      <a:pt x="65" y="83"/>
                      <a:pt x="65" y="83"/>
                    </a:cubicBezTo>
                    <a:cubicBezTo>
                      <a:pt x="43" y="83"/>
                      <a:pt x="27" y="88"/>
                      <a:pt x="16" y="97"/>
                    </a:cubicBezTo>
                    <a:cubicBezTo>
                      <a:pt x="5" y="107"/>
                      <a:pt x="0" y="121"/>
                      <a:pt x="0" y="141"/>
                    </a:cubicBezTo>
                    <a:cubicBezTo>
                      <a:pt x="0" y="161"/>
                      <a:pt x="6" y="176"/>
                      <a:pt x="18" y="186"/>
                    </a:cubicBezTo>
                    <a:cubicBezTo>
                      <a:pt x="29" y="196"/>
                      <a:pt x="47" y="201"/>
                      <a:pt x="71" y="201"/>
                    </a:cubicBezTo>
                    <a:cubicBezTo>
                      <a:pt x="80" y="201"/>
                      <a:pt x="87" y="200"/>
                      <a:pt x="93" y="198"/>
                    </a:cubicBezTo>
                    <a:cubicBezTo>
                      <a:pt x="100" y="197"/>
                      <a:pt x="106" y="194"/>
                      <a:pt x="111" y="191"/>
                    </a:cubicBezTo>
                    <a:cubicBezTo>
                      <a:pt x="114" y="188"/>
                      <a:pt x="117" y="185"/>
                      <a:pt x="119" y="182"/>
                    </a:cubicBezTo>
                    <a:cubicBezTo>
                      <a:pt x="119" y="198"/>
                      <a:pt x="119" y="198"/>
                      <a:pt x="119" y="198"/>
                    </a:cubicBezTo>
                    <a:cubicBezTo>
                      <a:pt x="156" y="198"/>
                      <a:pt x="156" y="198"/>
                      <a:pt x="156" y="198"/>
                    </a:cubicBezTo>
                    <a:cubicBezTo>
                      <a:pt x="156" y="73"/>
                      <a:pt x="156" y="73"/>
                      <a:pt x="156" y="73"/>
                    </a:cubicBezTo>
                    <a:cubicBezTo>
                      <a:pt x="156" y="58"/>
                      <a:pt x="153" y="44"/>
                      <a:pt x="147" y="34"/>
                    </a:cubicBezTo>
                    <a:cubicBezTo>
                      <a:pt x="141" y="23"/>
                      <a:pt x="132" y="15"/>
                      <a:pt x="120" y="9"/>
                    </a:cubicBezTo>
                    <a:close/>
                    <a:moveTo>
                      <a:pt x="108" y="165"/>
                    </a:moveTo>
                    <a:cubicBezTo>
                      <a:pt x="101" y="168"/>
                      <a:pt x="90" y="170"/>
                      <a:pt x="76" y="170"/>
                    </a:cubicBezTo>
                    <a:cubicBezTo>
                      <a:pt x="62" y="170"/>
                      <a:pt x="52" y="167"/>
                      <a:pt x="46" y="163"/>
                    </a:cubicBezTo>
                    <a:cubicBezTo>
                      <a:pt x="39" y="158"/>
                      <a:pt x="36" y="151"/>
                      <a:pt x="36" y="141"/>
                    </a:cubicBezTo>
                    <a:cubicBezTo>
                      <a:pt x="36" y="131"/>
                      <a:pt x="38" y="125"/>
                      <a:pt x="43" y="120"/>
                    </a:cubicBezTo>
                    <a:cubicBezTo>
                      <a:pt x="48" y="116"/>
                      <a:pt x="56" y="114"/>
                      <a:pt x="66" y="114"/>
                    </a:cubicBezTo>
                    <a:cubicBezTo>
                      <a:pt x="119" y="114"/>
                      <a:pt x="119" y="114"/>
                      <a:pt x="119" y="114"/>
                    </a:cubicBezTo>
                    <a:cubicBezTo>
                      <a:pt x="119" y="150"/>
                      <a:pt x="119" y="150"/>
                      <a:pt x="119" y="150"/>
                    </a:cubicBezTo>
                    <a:cubicBezTo>
                      <a:pt x="119" y="157"/>
                      <a:pt x="116" y="162"/>
                      <a:pt x="108" y="165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58" name="Freeform 12">
                <a:extLst>
                  <a:ext uri="{FF2B5EF4-FFF2-40B4-BE49-F238E27FC236}">
                    <a16:creationId xmlns:a16="http://schemas.microsoft.com/office/drawing/2014/main" id="{E725C3EE-F58C-4934-AA51-3748CC8D77B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07025" y="-417570"/>
                <a:ext cx="388938" cy="495300"/>
              </a:xfrm>
              <a:custGeom>
                <a:avLst/>
                <a:gdLst>
                  <a:gd name="T0" fmla="*/ 90 w 157"/>
                  <a:gd name="T1" fmla="*/ 0 h 198"/>
                  <a:gd name="T2" fmla="*/ 58 w 157"/>
                  <a:gd name="T3" fmla="*/ 10 h 198"/>
                  <a:gd name="T4" fmla="*/ 38 w 157"/>
                  <a:gd name="T5" fmla="*/ 31 h 198"/>
                  <a:gd name="T6" fmla="*/ 38 w 157"/>
                  <a:gd name="T7" fmla="*/ 3 h 198"/>
                  <a:gd name="T8" fmla="*/ 0 w 157"/>
                  <a:gd name="T9" fmla="*/ 3 h 198"/>
                  <a:gd name="T10" fmla="*/ 0 w 157"/>
                  <a:gd name="T11" fmla="*/ 198 h 198"/>
                  <a:gd name="T12" fmla="*/ 38 w 157"/>
                  <a:gd name="T13" fmla="*/ 198 h 198"/>
                  <a:gd name="T14" fmla="*/ 38 w 157"/>
                  <a:gd name="T15" fmla="*/ 75 h 198"/>
                  <a:gd name="T16" fmla="*/ 49 w 157"/>
                  <a:gd name="T17" fmla="*/ 47 h 198"/>
                  <a:gd name="T18" fmla="*/ 78 w 157"/>
                  <a:gd name="T19" fmla="*/ 37 h 198"/>
                  <a:gd name="T20" fmla="*/ 108 w 157"/>
                  <a:gd name="T21" fmla="*/ 48 h 198"/>
                  <a:gd name="T22" fmla="*/ 118 w 157"/>
                  <a:gd name="T23" fmla="*/ 80 h 198"/>
                  <a:gd name="T24" fmla="*/ 118 w 157"/>
                  <a:gd name="T25" fmla="*/ 198 h 198"/>
                  <a:gd name="T26" fmla="*/ 157 w 157"/>
                  <a:gd name="T27" fmla="*/ 198 h 198"/>
                  <a:gd name="T28" fmla="*/ 157 w 157"/>
                  <a:gd name="T29" fmla="*/ 80 h 198"/>
                  <a:gd name="T30" fmla="*/ 139 w 157"/>
                  <a:gd name="T31" fmla="*/ 21 h 198"/>
                  <a:gd name="T32" fmla="*/ 90 w 157"/>
                  <a:gd name="T33" fmla="*/ 0 h 1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57" h="198">
                    <a:moveTo>
                      <a:pt x="90" y="0"/>
                    </a:moveTo>
                    <a:cubicBezTo>
                      <a:pt x="78" y="0"/>
                      <a:pt x="68" y="4"/>
                      <a:pt x="58" y="10"/>
                    </a:cubicBezTo>
                    <a:cubicBezTo>
                      <a:pt x="50" y="15"/>
                      <a:pt x="44" y="22"/>
                      <a:pt x="38" y="31"/>
                    </a:cubicBezTo>
                    <a:cubicBezTo>
                      <a:pt x="38" y="3"/>
                      <a:pt x="38" y="3"/>
                      <a:pt x="38" y="3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0" y="198"/>
                      <a:pt x="0" y="198"/>
                      <a:pt x="0" y="198"/>
                    </a:cubicBezTo>
                    <a:cubicBezTo>
                      <a:pt x="38" y="198"/>
                      <a:pt x="38" y="198"/>
                      <a:pt x="38" y="198"/>
                    </a:cubicBezTo>
                    <a:cubicBezTo>
                      <a:pt x="38" y="75"/>
                      <a:pt x="38" y="75"/>
                      <a:pt x="38" y="75"/>
                    </a:cubicBezTo>
                    <a:cubicBezTo>
                      <a:pt x="38" y="63"/>
                      <a:pt x="42" y="53"/>
                      <a:pt x="49" y="47"/>
                    </a:cubicBezTo>
                    <a:cubicBezTo>
                      <a:pt x="55" y="40"/>
                      <a:pt x="65" y="37"/>
                      <a:pt x="78" y="37"/>
                    </a:cubicBezTo>
                    <a:cubicBezTo>
                      <a:pt x="90" y="37"/>
                      <a:pt x="100" y="41"/>
                      <a:pt x="108" y="48"/>
                    </a:cubicBezTo>
                    <a:cubicBezTo>
                      <a:pt x="115" y="56"/>
                      <a:pt x="118" y="66"/>
                      <a:pt x="118" y="80"/>
                    </a:cubicBezTo>
                    <a:cubicBezTo>
                      <a:pt x="118" y="198"/>
                      <a:pt x="118" y="198"/>
                      <a:pt x="118" y="198"/>
                    </a:cubicBezTo>
                    <a:cubicBezTo>
                      <a:pt x="157" y="198"/>
                      <a:pt x="157" y="198"/>
                      <a:pt x="157" y="198"/>
                    </a:cubicBezTo>
                    <a:cubicBezTo>
                      <a:pt x="157" y="80"/>
                      <a:pt x="157" y="80"/>
                      <a:pt x="157" y="80"/>
                    </a:cubicBezTo>
                    <a:cubicBezTo>
                      <a:pt x="157" y="54"/>
                      <a:pt x="151" y="35"/>
                      <a:pt x="139" y="21"/>
                    </a:cubicBezTo>
                    <a:cubicBezTo>
                      <a:pt x="128" y="7"/>
                      <a:pt x="111" y="0"/>
                      <a:pt x="9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59" name="Freeform 13">
                <a:extLst>
                  <a:ext uri="{FF2B5EF4-FFF2-40B4-BE49-F238E27FC236}">
                    <a16:creationId xmlns:a16="http://schemas.microsoft.com/office/drawing/2014/main" id="{5679A48E-AA41-4B49-A9CC-09573EF9D580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5032500" y="-417570"/>
                <a:ext cx="384175" cy="503238"/>
              </a:xfrm>
              <a:custGeom>
                <a:avLst/>
                <a:gdLst>
                  <a:gd name="T0" fmla="*/ 120 w 155"/>
                  <a:gd name="T1" fmla="*/ 9 h 201"/>
                  <a:gd name="T2" fmla="*/ 79 w 155"/>
                  <a:gd name="T3" fmla="*/ 0 h 201"/>
                  <a:gd name="T4" fmla="*/ 38 w 155"/>
                  <a:gd name="T5" fmla="*/ 8 h 201"/>
                  <a:gd name="T6" fmla="*/ 9 w 155"/>
                  <a:gd name="T7" fmla="*/ 28 h 201"/>
                  <a:gd name="T8" fmla="*/ 37 w 155"/>
                  <a:gd name="T9" fmla="*/ 48 h 201"/>
                  <a:gd name="T10" fmla="*/ 57 w 155"/>
                  <a:gd name="T11" fmla="*/ 38 h 201"/>
                  <a:gd name="T12" fmla="*/ 80 w 155"/>
                  <a:gd name="T13" fmla="*/ 34 h 201"/>
                  <a:gd name="T14" fmla="*/ 109 w 155"/>
                  <a:gd name="T15" fmla="*/ 45 h 201"/>
                  <a:gd name="T16" fmla="*/ 119 w 155"/>
                  <a:gd name="T17" fmla="*/ 75 h 201"/>
                  <a:gd name="T18" fmla="*/ 119 w 155"/>
                  <a:gd name="T19" fmla="*/ 83 h 201"/>
                  <a:gd name="T20" fmla="*/ 65 w 155"/>
                  <a:gd name="T21" fmla="*/ 83 h 201"/>
                  <a:gd name="T22" fmla="*/ 16 w 155"/>
                  <a:gd name="T23" fmla="*/ 97 h 201"/>
                  <a:gd name="T24" fmla="*/ 0 w 155"/>
                  <a:gd name="T25" fmla="*/ 141 h 201"/>
                  <a:gd name="T26" fmla="*/ 17 w 155"/>
                  <a:gd name="T27" fmla="*/ 186 h 201"/>
                  <a:gd name="T28" fmla="*/ 71 w 155"/>
                  <a:gd name="T29" fmla="*/ 201 h 201"/>
                  <a:gd name="T30" fmla="*/ 93 w 155"/>
                  <a:gd name="T31" fmla="*/ 198 h 201"/>
                  <a:gd name="T32" fmla="*/ 111 w 155"/>
                  <a:gd name="T33" fmla="*/ 191 h 201"/>
                  <a:gd name="T34" fmla="*/ 119 w 155"/>
                  <a:gd name="T35" fmla="*/ 182 h 201"/>
                  <a:gd name="T36" fmla="*/ 119 w 155"/>
                  <a:gd name="T37" fmla="*/ 198 h 201"/>
                  <a:gd name="T38" fmla="*/ 155 w 155"/>
                  <a:gd name="T39" fmla="*/ 198 h 201"/>
                  <a:gd name="T40" fmla="*/ 155 w 155"/>
                  <a:gd name="T41" fmla="*/ 73 h 201"/>
                  <a:gd name="T42" fmla="*/ 146 w 155"/>
                  <a:gd name="T43" fmla="*/ 34 h 201"/>
                  <a:gd name="T44" fmla="*/ 120 w 155"/>
                  <a:gd name="T45" fmla="*/ 9 h 201"/>
                  <a:gd name="T46" fmla="*/ 108 w 155"/>
                  <a:gd name="T47" fmla="*/ 165 h 201"/>
                  <a:gd name="T48" fmla="*/ 75 w 155"/>
                  <a:gd name="T49" fmla="*/ 170 h 201"/>
                  <a:gd name="T50" fmla="*/ 46 w 155"/>
                  <a:gd name="T51" fmla="*/ 163 h 201"/>
                  <a:gd name="T52" fmla="*/ 36 w 155"/>
                  <a:gd name="T53" fmla="*/ 141 h 201"/>
                  <a:gd name="T54" fmla="*/ 43 w 155"/>
                  <a:gd name="T55" fmla="*/ 120 h 201"/>
                  <a:gd name="T56" fmla="*/ 66 w 155"/>
                  <a:gd name="T57" fmla="*/ 114 h 201"/>
                  <a:gd name="T58" fmla="*/ 119 w 155"/>
                  <a:gd name="T59" fmla="*/ 114 h 201"/>
                  <a:gd name="T60" fmla="*/ 119 w 155"/>
                  <a:gd name="T61" fmla="*/ 150 h 201"/>
                  <a:gd name="T62" fmla="*/ 108 w 155"/>
                  <a:gd name="T63" fmla="*/ 165 h 2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155" h="201">
                    <a:moveTo>
                      <a:pt x="120" y="9"/>
                    </a:moveTo>
                    <a:cubicBezTo>
                      <a:pt x="109" y="3"/>
                      <a:pt x="95" y="0"/>
                      <a:pt x="79" y="0"/>
                    </a:cubicBezTo>
                    <a:cubicBezTo>
                      <a:pt x="64" y="0"/>
                      <a:pt x="50" y="3"/>
                      <a:pt x="38" y="8"/>
                    </a:cubicBezTo>
                    <a:cubicBezTo>
                      <a:pt x="26" y="13"/>
                      <a:pt x="17" y="20"/>
                      <a:pt x="9" y="28"/>
                    </a:cubicBezTo>
                    <a:cubicBezTo>
                      <a:pt x="37" y="48"/>
                      <a:pt x="37" y="48"/>
                      <a:pt x="37" y="48"/>
                    </a:cubicBezTo>
                    <a:cubicBezTo>
                      <a:pt x="43" y="43"/>
                      <a:pt x="50" y="40"/>
                      <a:pt x="57" y="38"/>
                    </a:cubicBezTo>
                    <a:cubicBezTo>
                      <a:pt x="64" y="35"/>
                      <a:pt x="72" y="34"/>
                      <a:pt x="80" y="34"/>
                    </a:cubicBezTo>
                    <a:cubicBezTo>
                      <a:pt x="92" y="34"/>
                      <a:pt x="102" y="38"/>
                      <a:pt x="109" y="45"/>
                    </a:cubicBezTo>
                    <a:cubicBezTo>
                      <a:pt x="116" y="52"/>
                      <a:pt x="119" y="62"/>
                      <a:pt x="119" y="75"/>
                    </a:cubicBezTo>
                    <a:cubicBezTo>
                      <a:pt x="119" y="83"/>
                      <a:pt x="119" y="83"/>
                      <a:pt x="119" y="83"/>
                    </a:cubicBezTo>
                    <a:cubicBezTo>
                      <a:pt x="65" y="83"/>
                      <a:pt x="65" y="83"/>
                      <a:pt x="65" y="83"/>
                    </a:cubicBezTo>
                    <a:cubicBezTo>
                      <a:pt x="43" y="83"/>
                      <a:pt x="27" y="88"/>
                      <a:pt x="16" y="97"/>
                    </a:cubicBezTo>
                    <a:cubicBezTo>
                      <a:pt x="5" y="107"/>
                      <a:pt x="0" y="121"/>
                      <a:pt x="0" y="141"/>
                    </a:cubicBezTo>
                    <a:cubicBezTo>
                      <a:pt x="0" y="161"/>
                      <a:pt x="6" y="176"/>
                      <a:pt x="17" y="186"/>
                    </a:cubicBezTo>
                    <a:cubicBezTo>
                      <a:pt x="29" y="196"/>
                      <a:pt x="47" y="201"/>
                      <a:pt x="71" y="201"/>
                    </a:cubicBezTo>
                    <a:cubicBezTo>
                      <a:pt x="79" y="201"/>
                      <a:pt x="87" y="200"/>
                      <a:pt x="93" y="198"/>
                    </a:cubicBezTo>
                    <a:cubicBezTo>
                      <a:pt x="100" y="197"/>
                      <a:pt x="106" y="194"/>
                      <a:pt x="111" y="191"/>
                    </a:cubicBezTo>
                    <a:cubicBezTo>
                      <a:pt x="114" y="188"/>
                      <a:pt x="116" y="185"/>
                      <a:pt x="119" y="182"/>
                    </a:cubicBezTo>
                    <a:cubicBezTo>
                      <a:pt x="119" y="198"/>
                      <a:pt x="119" y="198"/>
                      <a:pt x="119" y="198"/>
                    </a:cubicBezTo>
                    <a:cubicBezTo>
                      <a:pt x="155" y="198"/>
                      <a:pt x="155" y="198"/>
                      <a:pt x="155" y="198"/>
                    </a:cubicBezTo>
                    <a:cubicBezTo>
                      <a:pt x="155" y="73"/>
                      <a:pt x="155" y="73"/>
                      <a:pt x="155" y="73"/>
                    </a:cubicBezTo>
                    <a:cubicBezTo>
                      <a:pt x="155" y="58"/>
                      <a:pt x="152" y="44"/>
                      <a:pt x="146" y="34"/>
                    </a:cubicBezTo>
                    <a:cubicBezTo>
                      <a:pt x="140" y="23"/>
                      <a:pt x="132" y="15"/>
                      <a:pt x="120" y="9"/>
                    </a:cubicBezTo>
                    <a:close/>
                    <a:moveTo>
                      <a:pt x="108" y="165"/>
                    </a:moveTo>
                    <a:cubicBezTo>
                      <a:pt x="101" y="168"/>
                      <a:pt x="90" y="170"/>
                      <a:pt x="75" y="170"/>
                    </a:cubicBezTo>
                    <a:cubicBezTo>
                      <a:pt x="62" y="170"/>
                      <a:pt x="52" y="167"/>
                      <a:pt x="46" y="163"/>
                    </a:cubicBezTo>
                    <a:cubicBezTo>
                      <a:pt x="39" y="158"/>
                      <a:pt x="36" y="151"/>
                      <a:pt x="36" y="141"/>
                    </a:cubicBezTo>
                    <a:cubicBezTo>
                      <a:pt x="36" y="131"/>
                      <a:pt x="38" y="125"/>
                      <a:pt x="43" y="120"/>
                    </a:cubicBezTo>
                    <a:cubicBezTo>
                      <a:pt x="48" y="116"/>
                      <a:pt x="56" y="114"/>
                      <a:pt x="66" y="114"/>
                    </a:cubicBezTo>
                    <a:cubicBezTo>
                      <a:pt x="119" y="114"/>
                      <a:pt x="119" y="114"/>
                      <a:pt x="119" y="114"/>
                    </a:cubicBezTo>
                    <a:cubicBezTo>
                      <a:pt x="119" y="150"/>
                      <a:pt x="119" y="150"/>
                      <a:pt x="119" y="150"/>
                    </a:cubicBezTo>
                    <a:cubicBezTo>
                      <a:pt x="119" y="157"/>
                      <a:pt x="115" y="162"/>
                      <a:pt x="108" y="165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0" name="Freeform 15">
                <a:extLst>
                  <a:ext uri="{FF2B5EF4-FFF2-40B4-BE49-F238E27FC236}">
                    <a16:creationId xmlns:a16="http://schemas.microsoft.com/office/drawing/2014/main" id="{D3E8FF1D-0917-4CCA-BBD7-C363DD4DB512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6292975" y="-417570"/>
                <a:ext cx="395288" cy="503238"/>
              </a:xfrm>
              <a:custGeom>
                <a:avLst/>
                <a:gdLst>
                  <a:gd name="T0" fmla="*/ 124 w 159"/>
                  <a:gd name="T1" fmla="*/ 13 h 201"/>
                  <a:gd name="T2" fmla="*/ 82 w 159"/>
                  <a:gd name="T3" fmla="*/ 0 h 201"/>
                  <a:gd name="T4" fmla="*/ 38 w 159"/>
                  <a:gd name="T5" fmla="*/ 11 h 201"/>
                  <a:gd name="T6" fmla="*/ 9 w 159"/>
                  <a:gd name="T7" fmla="*/ 42 h 201"/>
                  <a:gd name="T8" fmla="*/ 0 w 159"/>
                  <a:gd name="T9" fmla="*/ 92 h 201"/>
                  <a:gd name="T10" fmla="*/ 0 w 159"/>
                  <a:gd name="T11" fmla="*/ 114 h 201"/>
                  <a:gd name="T12" fmla="*/ 10 w 159"/>
                  <a:gd name="T13" fmla="*/ 161 h 201"/>
                  <a:gd name="T14" fmla="*/ 39 w 159"/>
                  <a:gd name="T15" fmla="*/ 191 h 201"/>
                  <a:gd name="T16" fmla="*/ 58 w 159"/>
                  <a:gd name="T17" fmla="*/ 201 h 201"/>
                  <a:gd name="T18" fmla="*/ 85 w 159"/>
                  <a:gd name="T19" fmla="*/ 201 h 201"/>
                  <a:gd name="T20" fmla="*/ 121 w 159"/>
                  <a:gd name="T21" fmla="*/ 193 h 201"/>
                  <a:gd name="T22" fmla="*/ 154 w 159"/>
                  <a:gd name="T23" fmla="*/ 172 h 201"/>
                  <a:gd name="T24" fmla="*/ 129 w 159"/>
                  <a:gd name="T25" fmla="*/ 147 h 201"/>
                  <a:gd name="T26" fmla="*/ 108 w 159"/>
                  <a:gd name="T27" fmla="*/ 160 h 201"/>
                  <a:gd name="T28" fmla="*/ 85 w 159"/>
                  <a:gd name="T29" fmla="*/ 164 h 201"/>
                  <a:gd name="T30" fmla="*/ 49 w 159"/>
                  <a:gd name="T31" fmla="*/ 152 h 201"/>
                  <a:gd name="T32" fmla="*/ 36 w 159"/>
                  <a:gd name="T33" fmla="*/ 116 h 201"/>
                  <a:gd name="T34" fmla="*/ 159 w 159"/>
                  <a:gd name="T35" fmla="*/ 116 h 201"/>
                  <a:gd name="T36" fmla="*/ 159 w 159"/>
                  <a:gd name="T37" fmla="*/ 103 h 201"/>
                  <a:gd name="T38" fmla="*/ 150 w 159"/>
                  <a:gd name="T39" fmla="*/ 48 h 201"/>
                  <a:gd name="T40" fmla="*/ 124 w 159"/>
                  <a:gd name="T41" fmla="*/ 13 h 201"/>
                  <a:gd name="T42" fmla="*/ 37 w 159"/>
                  <a:gd name="T43" fmla="*/ 85 h 201"/>
                  <a:gd name="T44" fmla="*/ 48 w 159"/>
                  <a:gd name="T45" fmla="*/ 49 h 201"/>
                  <a:gd name="T46" fmla="*/ 82 w 159"/>
                  <a:gd name="T47" fmla="*/ 35 h 201"/>
                  <a:gd name="T48" fmla="*/ 110 w 159"/>
                  <a:gd name="T49" fmla="*/ 48 h 201"/>
                  <a:gd name="T50" fmla="*/ 123 w 159"/>
                  <a:gd name="T51" fmla="*/ 85 h 201"/>
                  <a:gd name="T52" fmla="*/ 37 w 159"/>
                  <a:gd name="T53" fmla="*/ 85 h 2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159" h="201">
                    <a:moveTo>
                      <a:pt x="124" y="13"/>
                    </a:moveTo>
                    <a:cubicBezTo>
                      <a:pt x="112" y="4"/>
                      <a:pt x="98" y="0"/>
                      <a:pt x="82" y="0"/>
                    </a:cubicBezTo>
                    <a:cubicBezTo>
                      <a:pt x="65" y="0"/>
                      <a:pt x="50" y="4"/>
                      <a:pt x="38" y="11"/>
                    </a:cubicBezTo>
                    <a:cubicBezTo>
                      <a:pt x="25" y="18"/>
                      <a:pt x="16" y="29"/>
                      <a:pt x="9" y="42"/>
                    </a:cubicBezTo>
                    <a:cubicBezTo>
                      <a:pt x="3" y="56"/>
                      <a:pt x="0" y="72"/>
                      <a:pt x="0" y="92"/>
                    </a:cubicBezTo>
                    <a:cubicBezTo>
                      <a:pt x="0" y="114"/>
                      <a:pt x="0" y="114"/>
                      <a:pt x="0" y="114"/>
                    </a:cubicBezTo>
                    <a:cubicBezTo>
                      <a:pt x="0" y="132"/>
                      <a:pt x="3" y="148"/>
                      <a:pt x="10" y="161"/>
                    </a:cubicBezTo>
                    <a:cubicBezTo>
                      <a:pt x="17" y="174"/>
                      <a:pt x="26" y="184"/>
                      <a:pt x="39" y="191"/>
                    </a:cubicBezTo>
                    <a:cubicBezTo>
                      <a:pt x="52" y="198"/>
                      <a:pt x="58" y="201"/>
                      <a:pt x="58" y="201"/>
                    </a:cubicBezTo>
                    <a:cubicBezTo>
                      <a:pt x="58" y="201"/>
                      <a:pt x="67" y="201"/>
                      <a:pt x="85" y="201"/>
                    </a:cubicBezTo>
                    <a:cubicBezTo>
                      <a:pt x="97" y="201"/>
                      <a:pt x="109" y="198"/>
                      <a:pt x="121" y="193"/>
                    </a:cubicBezTo>
                    <a:cubicBezTo>
                      <a:pt x="134" y="188"/>
                      <a:pt x="144" y="181"/>
                      <a:pt x="154" y="172"/>
                    </a:cubicBezTo>
                    <a:cubicBezTo>
                      <a:pt x="129" y="147"/>
                      <a:pt x="129" y="147"/>
                      <a:pt x="129" y="147"/>
                    </a:cubicBezTo>
                    <a:cubicBezTo>
                      <a:pt x="123" y="152"/>
                      <a:pt x="116" y="157"/>
                      <a:pt x="108" y="160"/>
                    </a:cubicBezTo>
                    <a:cubicBezTo>
                      <a:pt x="101" y="163"/>
                      <a:pt x="93" y="164"/>
                      <a:pt x="85" y="164"/>
                    </a:cubicBezTo>
                    <a:cubicBezTo>
                      <a:pt x="70" y="164"/>
                      <a:pt x="58" y="160"/>
                      <a:pt x="49" y="152"/>
                    </a:cubicBezTo>
                    <a:cubicBezTo>
                      <a:pt x="41" y="143"/>
                      <a:pt x="37" y="131"/>
                      <a:pt x="36" y="116"/>
                    </a:cubicBezTo>
                    <a:cubicBezTo>
                      <a:pt x="159" y="116"/>
                      <a:pt x="159" y="116"/>
                      <a:pt x="159" y="116"/>
                    </a:cubicBezTo>
                    <a:cubicBezTo>
                      <a:pt x="159" y="103"/>
                      <a:pt x="159" y="103"/>
                      <a:pt x="159" y="103"/>
                    </a:cubicBezTo>
                    <a:cubicBezTo>
                      <a:pt x="159" y="82"/>
                      <a:pt x="156" y="63"/>
                      <a:pt x="150" y="48"/>
                    </a:cubicBezTo>
                    <a:cubicBezTo>
                      <a:pt x="144" y="32"/>
                      <a:pt x="135" y="21"/>
                      <a:pt x="124" y="13"/>
                    </a:cubicBezTo>
                    <a:close/>
                    <a:moveTo>
                      <a:pt x="37" y="85"/>
                    </a:moveTo>
                    <a:cubicBezTo>
                      <a:pt x="37" y="70"/>
                      <a:pt x="41" y="58"/>
                      <a:pt x="48" y="49"/>
                    </a:cubicBezTo>
                    <a:cubicBezTo>
                      <a:pt x="56" y="40"/>
                      <a:pt x="67" y="35"/>
                      <a:pt x="82" y="35"/>
                    </a:cubicBezTo>
                    <a:cubicBezTo>
                      <a:pt x="94" y="35"/>
                      <a:pt x="103" y="39"/>
                      <a:pt x="110" y="48"/>
                    </a:cubicBezTo>
                    <a:cubicBezTo>
                      <a:pt x="117" y="57"/>
                      <a:pt x="121" y="69"/>
                      <a:pt x="123" y="85"/>
                    </a:cubicBezTo>
                    <a:lnTo>
                      <a:pt x="37" y="85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1" name="Freeform 16">
                <a:extLst>
                  <a:ext uri="{FF2B5EF4-FFF2-40B4-BE49-F238E27FC236}">
                    <a16:creationId xmlns:a16="http://schemas.microsoft.com/office/drawing/2014/main" id="{80D59632-E78F-4583-B72B-BDE8E531991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932737" y="-417570"/>
                <a:ext cx="673100" cy="495300"/>
              </a:xfrm>
              <a:custGeom>
                <a:avLst/>
                <a:gdLst>
                  <a:gd name="T0" fmla="*/ 240 w 271"/>
                  <a:gd name="T1" fmla="*/ 10 h 198"/>
                  <a:gd name="T2" fmla="*/ 205 w 271"/>
                  <a:gd name="T3" fmla="*/ 0 h 198"/>
                  <a:gd name="T4" fmla="*/ 171 w 271"/>
                  <a:gd name="T5" fmla="*/ 11 h 198"/>
                  <a:gd name="T6" fmla="*/ 148 w 271"/>
                  <a:gd name="T7" fmla="*/ 39 h 198"/>
                  <a:gd name="T8" fmla="*/ 147 w 271"/>
                  <a:gd name="T9" fmla="*/ 37 h 198"/>
                  <a:gd name="T10" fmla="*/ 125 w 271"/>
                  <a:gd name="T11" fmla="*/ 10 h 198"/>
                  <a:gd name="T12" fmla="*/ 90 w 271"/>
                  <a:gd name="T13" fmla="*/ 0 h 198"/>
                  <a:gd name="T14" fmla="*/ 58 w 271"/>
                  <a:gd name="T15" fmla="*/ 10 h 198"/>
                  <a:gd name="T16" fmla="*/ 38 w 271"/>
                  <a:gd name="T17" fmla="*/ 31 h 198"/>
                  <a:gd name="T18" fmla="*/ 38 w 271"/>
                  <a:gd name="T19" fmla="*/ 3 h 198"/>
                  <a:gd name="T20" fmla="*/ 0 w 271"/>
                  <a:gd name="T21" fmla="*/ 3 h 198"/>
                  <a:gd name="T22" fmla="*/ 0 w 271"/>
                  <a:gd name="T23" fmla="*/ 198 h 198"/>
                  <a:gd name="T24" fmla="*/ 38 w 271"/>
                  <a:gd name="T25" fmla="*/ 198 h 198"/>
                  <a:gd name="T26" fmla="*/ 38 w 271"/>
                  <a:gd name="T27" fmla="*/ 75 h 198"/>
                  <a:gd name="T28" fmla="*/ 48 w 271"/>
                  <a:gd name="T29" fmla="*/ 47 h 198"/>
                  <a:gd name="T30" fmla="*/ 77 w 271"/>
                  <a:gd name="T31" fmla="*/ 37 h 198"/>
                  <a:gd name="T32" fmla="*/ 106 w 271"/>
                  <a:gd name="T33" fmla="*/ 48 h 198"/>
                  <a:gd name="T34" fmla="*/ 116 w 271"/>
                  <a:gd name="T35" fmla="*/ 80 h 198"/>
                  <a:gd name="T36" fmla="*/ 116 w 271"/>
                  <a:gd name="T37" fmla="*/ 198 h 198"/>
                  <a:gd name="T38" fmla="*/ 155 w 271"/>
                  <a:gd name="T39" fmla="*/ 198 h 198"/>
                  <a:gd name="T40" fmla="*/ 155 w 271"/>
                  <a:gd name="T41" fmla="*/ 80 h 198"/>
                  <a:gd name="T42" fmla="*/ 154 w 271"/>
                  <a:gd name="T43" fmla="*/ 78 h 198"/>
                  <a:gd name="T44" fmla="*/ 155 w 271"/>
                  <a:gd name="T45" fmla="*/ 78 h 198"/>
                  <a:gd name="T46" fmla="*/ 164 w 271"/>
                  <a:gd name="T47" fmla="*/ 48 h 198"/>
                  <a:gd name="T48" fmla="*/ 192 w 271"/>
                  <a:gd name="T49" fmla="*/ 37 h 198"/>
                  <a:gd name="T50" fmla="*/ 222 w 271"/>
                  <a:gd name="T51" fmla="*/ 48 h 198"/>
                  <a:gd name="T52" fmla="*/ 233 w 271"/>
                  <a:gd name="T53" fmla="*/ 80 h 198"/>
                  <a:gd name="T54" fmla="*/ 233 w 271"/>
                  <a:gd name="T55" fmla="*/ 198 h 198"/>
                  <a:gd name="T56" fmla="*/ 271 w 271"/>
                  <a:gd name="T57" fmla="*/ 198 h 198"/>
                  <a:gd name="T58" fmla="*/ 271 w 271"/>
                  <a:gd name="T59" fmla="*/ 80 h 198"/>
                  <a:gd name="T60" fmla="*/ 263 w 271"/>
                  <a:gd name="T61" fmla="*/ 37 h 198"/>
                  <a:gd name="T62" fmla="*/ 240 w 271"/>
                  <a:gd name="T63" fmla="*/ 10 h 1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271" h="198">
                    <a:moveTo>
                      <a:pt x="240" y="10"/>
                    </a:moveTo>
                    <a:cubicBezTo>
                      <a:pt x="231" y="3"/>
                      <a:pt x="219" y="0"/>
                      <a:pt x="205" y="0"/>
                    </a:cubicBezTo>
                    <a:cubicBezTo>
                      <a:pt x="192" y="0"/>
                      <a:pt x="181" y="4"/>
                      <a:pt x="171" y="11"/>
                    </a:cubicBezTo>
                    <a:cubicBezTo>
                      <a:pt x="162" y="18"/>
                      <a:pt x="154" y="27"/>
                      <a:pt x="148" y="39"/>
                    </a:cubicBezTo>
                    <a:cubicBezTo>
                      <a:pt x="147" y="39"/>
                      <a:pt x="147" y="38"/>
                      <a:pt x="147" y="37"/>
                    </a:cubicBezTo>
                    <a:cubicBezTo>
                      <a:pt x="142" y="25"/>
                      <a:pt x="135" y="16"/>
                      <a:pt x="125" y="10"/>
                    </a:cubicBezTo>
                    <a:cubicBezTo>
                      <a:pt x="115" y="3"/>
                      <a:pt x="104" y="0"/>
                      <a:pt x="90" y="0"/>
                    </a:cubicBezTo>
                    <a:cubicBezTo>
                      <a:pt x="78" y="0"/>
                      <a:pt x="67" y="4"/>
                      <a:pt x="58" y="10"/>
                    </a:cubicBezTo>
                    <a:cubicBezTo>
                      <a:pt x="50" y="15"/>
                      <a:pt x="44" y="22"/>
                      <a:pt x="38" y="31"/>
                    </a:cubicBezTo>
                    <a:cubicBezTo>
                      <a:pt x="38" y="3"/>
                      <a:pt x="38" y="3"/>
                      <a:pt x="38" y="3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0" y="198"/>
                      <a:pt x="0" y="198"/>
                      <a:pt x="0" y="198"/>
                    </a:cubicBezTo>
                    <a:cubicBezTo>
                      <a:pt x="38" y="198"/>
                      <a:pt x="38" y="198"/>
                      <a:pt x="38" y="198"/>
                    </a:cubicBezTo>
                    <a:cubicBezTo>
                      <a:pt x="38" y="75"/>
                      <a:pt x="38" y="75"/>
                      <a:pt x="38" y="75"/>
                    </a:cubicBezTo>
                    <a:cubicBezTo>
                      <a:pt x="38" y="63"/>
                      <a:pt x="42" y="53"/>
                      <a:pt x="48" y="47"/>
                    </a:cubicBezTo>
                    <a:cubicBezTo>
                      <a:pt x="55" y="40"/>
                      <a:pt x="65" y="37"/>
                      <a:pt x="77" y="37"/>
                    </a:cubicBezTo>
                    <a:cubicBezTo>
                      <a:pt x="90" y="37"/>
                      <a:pt x="99" y="41"/>
                      <a:pt x="106" y="48"/>
                    </a:cubicBezTo>
                    <a:cubicBezTo>
                      <a:pt x="113" y="56"/>
                      <a:pt x="116" y="66"/>
                      <a:pt x="116" y="80"/>
                    </a:cubicBezTo>
                    <a:cubicBezTo>
                      <a:pt x="116" y="198"/>
                      <a:pt x="116" y="198"/>
                      <a:pt x="116" y="198"/>
                    </a:cubicBezTo>
                    <a:cubicBezTo>
                      <a:pt x="155" y="198"/>
                      <a:pt x="155" y="198"/>
                      <a:pt x="155" y="198"/>
                    </a:cubicBezTo>
                    <a:cubicBezTo>
                      <a:pt x="155" y="80"/>
                      <a:pt x="155" y="80"/>
                      <a:pt x="155" y="80"/>
                    </a:cubicBezTo>
                    <a:cubicBezTo>
                      <a:pt x="155" y="79"/>
                      <a:pt x="154" y="78"/>
                      <a:pt x="154" y="78"/>
                    </a:cubicBezTo>
                    <a:cubicBezTo>
                      <a:pt x="155" y="78"/>
                      <a:pt x="155" y="78"/>
                      <a:pt x="155" y="78"/>
                    </a:cubicBezTo>
                    <a:cubicBezTo>
                      <a:pt x="155" y="65"/>
                      <a:pt x="158" y="55"/>
                      <a:pt x="164" y="48"/>
                    </a:cubicBezTo>
                    <a:cubicBezTo>
                      <a:pt x="171" y="40"/>
                      <a:pt x="180" y="37"/>
                      <a:pt x="192" y="37"/>
                    </a:cubicBezTo>
                    <a:cubicBezTo>
                      <a:pt x="205" y="37"/>
                      <a:pt x="215" y="41"/>
                      <a:pt x="222" y="48"/>
                    </a:cubicBezTo>
                    <a:cubicBezTo>
                      <a:pt x="229" y="56"/>
                      <a:pt x="233" y="66"/>
                      <a:pt x="233" y="80"/>
                    </a:cubicBezTo>
                    <a:cubicBezTo>
                      <a:pt x="233" y="198"/>
                      <a:pt x="233" y="198"/>
                      <a:pt x="233" y="198"/>
                    </a:cubicBezTo>
                    <a:cubicBezTo>
                      <a:pt x="271" y="198"/>
                      <a:pt x="271" y="198"/>
                      <a:pt x="271" y="198"/>
                    </a:cubicBezTo>
                    <a:cubicBezTo>
                      <a:pt x="271" y="80"/>
                      <a:pt x="271" y="80"/>
                      <a:pt x="271" y="80"/>
                    </a:cubicBezTo>
                    <a:cubicBezTo>
                      <a:pt x="271" y="63"/>
                      <a:pt x="268" y="49"/>
                      <a:pt x="263" y="37"/>
                    </a:cubicBezTo>
                    <a:cubicBezTo>
                      <a:pt x="258" y="25"/>
                      <a:pt x="250" y="16"/>
                      <a:pt x="240" y="1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2" name="Freeform 17">
                <a:extLst>
                  <a:ext uri="{FF2B5EF4-FFF2-40B4-BE49-F238E27FC236}">
                    <a16:creationId xmlns:a16="http://schemas.microsoft.com/office/drawing/2014/main" id="{0165EB90-9AAD-40B8-8733-D9FC47B5801F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7851900" y="-417570"/>
                <a:ext cx="393700" cy="503238"/>
              </a:xfrm>
              <a:custGeom>
                <a:avLst/>
                <a:gdLst>
                  <a:gd name="T0" fmla="*/ 124 w 159"/>
                  <a:gd name="T1" fmla="*/ 13 h 201"/>
                  <a:gd name="T2" fmla="*/ 82 w 159"/>
                  <a:gd name="T3" fmla="*/ 0 h 201"/>
                  <a:gd name="T4" fmla="*/ 38 w 159"/>
                  <a:gd name="T5" fmla="*/ 11 h 201"/>
                  <a:gd name="T6" fmla="*/ 9 w 159"/>
                  <a:gd name="T7" fmla="*/ 42 h 201"/>
                  <a:gd name="T8" fmla="*/ 0 w 159"/>
                  <a:gd name="T9" fmla="*/ 92 h 201"/>
                  <a:gd name="T10" fmla="*/ 0 w 159"/>
                  <a:gd name="T11" fmla="*/ 114 h 201"/>
                  <a:gd name="T12" fmla="*/ 10 w 159"/>
                  <a:gd name="T13" fmla="*/ 161 h 201"/>
                  <a:gd name="T14" fmla="*/ 39 w 159"/>
                  <a:gd name="T15" fmla="*/ 191 h 201"/>
                  <a:gd name="T16" fmla="*/ 58 w 159"/>
                  <a:gd name="T17" fmla="*/ 201 h 201"/>
                  <a:gd name="T18" fmla="*/ 85 w 159"/>
                  <a:gd name="T19" fmla="*/ 201 h 201"/>
                  <a:gd name="T20" fmla="*/ 121 w 159"/>
                  <a:gd name="T21" fmla="*/ 193 h 201"/>
                  <a:gd name="T22" fmla="*/ 154 w 159"/>
                  <a:gd name="T23" fmla="*/ 172 h 201"/>
                  <a:gd name="T24" fmla="*/ 129 w 159"/>
                  <a:gd name="T25" fmla="*/ 147 h 201"/>
                  <a:gd name="T26" fmla="*/ 108 w 159"/>
                  <a:gd name="T27" fmla="*/ 160 h 201"/>
                  <a:gd name="T28" fmla="*/ 85 w 159"/>
                  <a:gd name="T29" fmla="*/ 164 h 201"/>
                  <a:gd name="T30" fmla="*/ 49 w 159"/>
                  <a:gd name="T31" fmla="*/ 152 h 201"/>
                  <a:gd name="T32" fmla="*/ 36 w 159"/>
                  <a:gd name="T33" fmla="*/ 116 h 201"/>
                  <a:gd name="T34" fmla="*/ 159 w 159"/>
                  <a:gd name="T35" fmla="*/ 116 h 201"/>
                  <a:gd name="T36" fmla="*/ 159 w 159"/>
                  <a:gd name="T37" fmla="*/ 103 h 201"/>
                  <a:gd name="T38" fmla="*/ 150 w 159"/>
                  <a:gd name="T39" fmla="*/ 48 h 201"/>
                  <a:gd name="T40" fmla="*/ 124 w 159"/>
                  <a:gd name="T41" fmla="*/ 13 h 201"/>
                  <a:gd name="T42" fmla="*/ 37 w 159"/>
                  <a:gd name="T43" fmla="*/ 85 h 201"/>
                  <a:gd name="T44" fmla="*/ 48 w 159"/>
                  <a:gd name="T45" fmla="*/ 49 h 201"/>
                  <a:gd name="T46" fmla="*/ 82 w 159"/>
                  <a:gd name="T47" fmla="*/ 35 h 201"/>
                  <a:gd name="T48" fmla="*/ 110 w 159"/>
                  <a:gd name="T49" fmla="*/ 48 h 201"/>
                  <a:gd name="T50" fmla="*/ 123 w 159"/>
                  <a:gd name="T51" fmla="*/ 85 h 201"/>
                  <a:gd name="T52" fmla="*/ 37 w 159"/>
                  <a:gd name="T53" fmla="*/ 85 h 2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159" h="201">
                    <a:moveTo>
                      <a:pt x="124" y="13"/>
                    </a:moveTo>
                    <a:cubicBezTo>
                      <a:pt x="112" y="4"/>
                      <a:pt x="98" y="0"/>
                      <a:pt x="82" y="0"/>
                    </a:cubicBezTo>
                    <a:cubicBezTo>
                      <a:pt x="65" y="0"/>
                      <a:pt x="50" y="4"/>
                      <a:pt x="38" y="11"/>
                    </a:cubicBezTo>
                    <a:cubicBezTo>
                      <a:pt x="25" y="18"/>
                      <a:pt x="16" y="29"/>
                      <a:pt x="9" y="42"/>
                    </a:cubicBezTo>
                    <a:cubicBezTo>
                      <a:pt x="3" y="56"/>
                      <a:pt x="0" y="72"/>
                      <a:pt x="0" y="92"/>
                    </a:cubicBezTo>
                    <a:cubicBezTo>
                      <a:pt x="0" y="114"/>
                      <a:pt x="0" y="114"/>
                      <a:pt x="0" y="114"/>
                    </a:cubicBezTo>
                    <a:cubicBezTo>
                      <a:pt x="0" y="132"/>
                      <a:pt x="3" y="148"/>
                      <a:pt x="10" y="161"/>
                    </a:cubicBezTo>
                    <a:cubicBezTo>
                      <a:pt x="17" y="174"/>
                      <a:pt x="26" y="184"/>
                      <a:pt x="39" y="191"/>
                    </a:cubicBezTo>
                    <a:cubicBezTo>
                      <a:pt x="52" y="198"/>
                      <a:pt x="58" y="201"/>
                      <a:pt x="58" y="201"/>
                    </a:cubicBezTo>
                    <a:cubicBezTo>
                      <a:pt x="58" y="201"/>
                      <a:pt x="67" y="201"/>
                      <a:pt x="85" y="201"/>
                    </a:cubicBezTo>
                    <a:cubicBezTo>
                      <a:pt x="97" y="201"/>
                      <a:pt x="109" y="198"/>
                      <a:pt x="121" y="193"/>
                    </a:cubicBezTo>
                    <a:cubicBezTo>
                      <a:pt x="133" y="188"/>
                      <a:pt x="144" y="181"/>
                      <a:pt x="154" y="172"/>
                    </a:cubicBezTo>
                    <a:cubicBezTo>
                      <a:pt x="129" y="147"/>
                      <a:pt x="129" y="147"/>
                      <a:pt x="129" y="147"/>
                    </a:cubicBezTo>
                    <a:cubicBezTo>
                      <a:pt x="123" y="152"/>
                      <a:pt x="116" y="157"/>
                      <a:pt x="108" y="160"/>
                    </a:cubicBezTo>
                    <a:cubicBezTo>
                      <a:pt x="101" y="163"/>
                      <a:pt x="93" y="164"/>
                      <a:pt x="85" y="164"/>
                    </a:cubicBezTo>
                    <a:cubicBezTo>
                      <a:pt x="70" y="164"/>
                      <a:pt x="57" y="160"/>
                      <a:pt x="49" y="152"/>
                    </a:cubicBezTo>
                    <a:cubicBezTo>
                      <a:pt x="41" y="143"/>
                      <a:pt x="37" y="131"/>
                      <a:pt x="36" y="116"/>
                    </a:cubicBezTo>
                    <a:cubicBezTo>
                      <a:pt x="159" y="116"/>
                      <a:pt x="159" y="116"/>
                      <a:pt x="159" y="116"/>
                    </a:cubicBezTo>
                    <a:cubicBezTo>
                      <a:pt x="159" y="103"/>
                      <a:pt x="159" y="103"/>
                      <a:pt x="159" y="103"/>
                    </a:cubicBezTo>
                    <a:cubicBezTo>
                      <a:pt x="159" y="82"/>
                      <a:pt x="156" y="63"/>
                      <a:pt x="150" y="48"/>
                    </a:cubicBezTo>
                    <a:cubicBezTo>
                      <a:pt x="144" y="32"/>
                      <a:pt x="135" y="21"/>
                      <a:pt x="124" y="13"/>
                    </a:cubicBezTo>
                    <a:close/>
                    <a:moveTo>
                      <a:pt x="37" y="85"/>
                    </a:moveTo>
                    <a:cubicBezTo>
                      <a:pt x="37" y="70"/>
                      <a:pt x="41" y="58"/>
                      <a:pt x="48" y="49"/>
                    </a:cubicBezTo>
                    <a:cubicBezTo>
                      <a:pt x="56" y="40"/>
                      <a:pt x="67" y="35"/>
                      <a:pt x="82" y="35"/>
                    </a:cubicBezTo>
                    <a:cubicBezTo>
                      <a:pt x="94" y="35"/>
                      <a:pt x="103" y="39"/>
                      <a:pt x="110" y="48"/>
                    </a:cubicBezTo>
                    <a:cubicBezTo>
                      <a:pt x="117" y="57"/>
                      <a:pt x="121" y="69"/>
                      <a:pt x="123" y="85"/>
                    </a:cubicBezTo>
                    <a:lnTo>
                      <a:pt x="37" y="85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3" name="Freeform 18">
                <a:extLst>
                  <a:ext uri="{FF2B5EF4-FFF2-40B4-BE49-F238E27FC236}">
                    <a16:creationId xmlns:a16="http://schemas.microsoft.com/office/drawing/2014/main" id="{2704B452-B097-4424-AFC1-F6434A76457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491662" y="-417570"/>
                <a:ext cx="387350" cy="495300"/>
              </a:xfrm>
              <a:custGeom>
                <a:avLst/>
                <a:gdLst>
                  <a:gd name="T0" fmla="*/ 90 w 156"/>
                  <a:gd name="T1" fmla="*/ 0 h 198"/>
                  <a:gd name="T2" fmla="*/ 58 w 156"/>
                  <a:gd name="T3" fmla="*/ 10 h 198"/>
                  <a:gd name="T4" fmla="*/ 38 w 156"/>
                  <a:gd name="T5" fmla="*/ 31 h 198"/>
                  <a:gd name="T6" fmla="*/ 38 w 156"/>
                  <a:gd name="T7" fmla="*/ 3 h 198"/>
                  <a:gd name="T8" fmla="*/ 0 w 156"/>
                  <a:gd name="T9" fmla="*/ 3 h 198"/>
                  <a:gd name="T10" fmla="*/ 0 w 156"/>
                  <a:gd name="T11" fmla="*/ 198 h 198"/>
                  <a:gd name="T12" fmla="*/ 38 w 156"/>
                  <a:gd name="T13" fmla="*/ 198 h 198"/>
                  <a:gd name="T14" fmla="*/ 38 w 156"/>
                  <a:gd name="T15" fmla="*/ 75 h 198"/>
                  <a:gd name="T16" fmla="*/ 48 w 156"/>
                  <a:gd name="T17" fmla="*/ 47 h 198"/>
                  <a:gd name="T18" fmla="*/ 77 w 156"/>
                  <a:gd name="T19" fmla="*/ 37 h 198"/>
                  <a:gd name="T20" fmla="*/ 107 w 156"/>
                  <a:gd name="T21" fmla="*/ 48 h 198"/>
                  <a:gd name="T22" fmla="*/ 118 w 156"/>
                  <a:gd name="T23" fmla="*/ 80 h 198"/>
                  <a:gd name="T24" fmla="*/ 118 w 156"/>
                  <a:gd name="T25" fmla="*/ 198 h 198"/>
                  <a:gd name="T26" fmla="*/ 156 w 156"/>
                  <a:gd name="T27" fmla="*/ 198 h 198"/>
                  <a:gd name="T28" fmla="*/ 156 w 156"/>
                  <a:gd name="T29" fmla="*/ 80 h 198"/>
                  <a:gd name="T30" fmla="*/ 139 w 156"/>
                  <a:gd name="T31" fmla="*/ 21 h 198"/>
                  <a:gd name="T32" fmla="*/ 90 w 156"/>
                  <a:gd name="T33" fmla="*/ 0 h 1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56" h="198">
                    <a:moveTo>
                      <a:pt x="90" y="0"/>
                    </a:moveTo>
                    <a:cubicBezTo>
                      <a:pt x="78" y="0"/>
                      <a:pt x="67" y="4"/>
                      <a:pt x="58" y="10"/>
                    </a:cubicBezTo>
                    <a:cubicBezTo>
                      <a:pt x="50" y="15"/>
                      <a:pt x="44" y="22"/>
                      <a:pt x="38" y="31"/>
                    </a:cubicBezTo>
                    <a:cubicBezTo>
                      <a:pt x="38" y="3"/>
                      <a:pt x="38" y="3"/>
                      <a:pt x="38" y="3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0" y="198"/>
                      <a:pt x="0" y="198"/>
                      <a:pt x="0" y="198"/>
                    </a:cubicBezTo>
                    <a:cubicBezTo>
                      <a:pt x="38" y="198"/>
                      <a:pt x="38" y="198"/>
                      <a:pt x="38" y="198"/>
                    </a:cubicBezTo>
                    <a:cubicBezTo>
                      <a:pt x="38" y="75"/>
                      <a:pt x="38" y="75"/>
                      <a:pt x="38" y="75"/>
                    </a:cubicBezTo>
                    <a:cubicBezTo>
                      <a:pt x="38" y="63"/>
                      <a:pt x="41" y="53"/>
                      <a:pt x="48" y="47"/>
                    </a:cubicBezTo>
                    <a:cubicBezTo>
                      <a:pt x="55" y="40"/>
                      <a:pt x="65" y="37"/>
                      <a:pt x="77" y="37"/>
                    </a:cubicBezTo>
                    <a:cubicBezTo>
                      <a:pt x="90" y="37"/>
                      <a:pt x="100" y="41"/>
                      <a:pt x="107" y="48"/>
                    </a:cubicBezTo>
                    <a:cubicBezTo>
                      <a:pt x="115" y="56"/>
                      <a:pt x="118" y="66"/>
                      <a:pt x="118" y="80"/>
                    </a:cubicBezTo>
                    <a:cubicBezTo>
                      <a:pt x="118" y="198"/>
                      <a:pt x="118" y="198"/>
                      <a:pt x="118" y="198"/>
                    </a:cubicBezTo>
                    <a:cubicBezTo>
                      <a:pt x="156" y="198"/>
                      <a:pt x="156" y="198"/>
                      <a:pt x="156" y="198"/>
                    </a:cubicBezTo>
                    <a:cubicBezTo>
                      <a:pt x="156" y="80"/>
                      <a:pt x="156" y="80"/>
                      <a:pt x="156" y="80"/>
                    </a:cubicBezTo>
                    <a:cubicBezTo>
                      <a:pt x="156" y="54"/>
                      <a:pt x="151" y="35"/>
                      <a:pt x="139" y="21"/>
                    </a:cubicBezTo>
                    <a:cubicBezTo>
                      <a:pt x="127" y="7"/>
                      <a:pt x="111" y="0"/>
                      <a:pt x="9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4" name="Freeform 19">
                <a:extLst>
                  <a:ext uri="{FF2B5EF4-FFF2-40B4-BE49-F238E27FC236}">
                    <a16:creationId xmlns:a16="http://schemas.microsoft.com/office/drawing/2014/main" id="{AE8FD61A-A8A9-4E54-9A07-F1A989B2BB3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102850" y="-552507"/>
                <a:ext cx="217488" cy="633413"/>
              </a:xfrm>
              <a:custGeom>
                <a:avLst/>
                <a:gdLst>
                  <a:gd name="T0" fmla="*/ 88 w 88"/>
                  <a:gd name="T1" fmla="*/ 92 h 253"/>
                  <a:gd name="T2" fmla="*/ 88 w 88"/>
                  <a:gd name="T3" fmla="*/ 57 h 253"/>
                  <a:gd name="T4" fmla="*/ 58 w 88"/>
                  <a:gd name="T5" fmla="*/ 57 h 253"/>
                  <a:gd name="T6" fmla="*/ 58 w 88"/>
                  <a:gd name="T7" fmla="*/ 0 h 253"/>
                  <a:gd name="T8" fmla="*/ 20 w 88"/>
                  <a:gd name="T9" fmla="*/ 0 h 253"/>
                  <a:gd name="T10" fmla="*/ 20 w 88"/>
                  <a:gd name="T11" fmla="*/ 57 h 253"/>
                  <a:gd name="T12" fmla="*/ 0 w 88"/>
                  <a:gd name="T13" fmla="*/ 57 h 253"/>
                  <a:gd name="T14" fmla="*/ 0 w 88"/>
                  <a:gd name="T15" fmla="*/ 92 h 253"/>
                  <a:gd name="T16" fmla="*/ 20 w 88"/>
                  <a:gd name="T17" fmla="*/ 92 h 253"/>
                  <a:gd name="T18" fmla="*/ 20 w 88"/>
                  <a:gd name="T19" fmla="*/ 201 h 253"/>
                  <a:gd name="T20" fmla="*/ 31 w 88"/>
                  <a:gd name="T21" fmla="*/ 240 h 253"/>
                  <a:gd name="T22" fmla="*/ 66 w 88"/>
                  <a:gd name="T23" fmla="*/ 253 h 253"/>
                  <a:gd name="T24" fmla="*/ 88 w 88"/>
                  <a:gd name="T25" fmla="*/ 253 h 253"/>
                  <a:gd name="T26" fmla="*/ 88 w 88"/>
                  <a:gd name="T27" fmla="*/ 217 h 253"/>
                  <a:gd name="T28" fmla="*/ 69 w 88"/>
                  <a:gd name="T29" fmla="*/ 217 h 253"/>
                  <a:gd name="T30" fmla="*/ 61 w 88"/>
                  <a:gd name="T31" fmla="*/ 213 h 253"/>
                  <a:gd name="T32" fmla="*/ 58 w 88"/>
                  <a:gd name="T33" fmla="*/ 202 h 253"/>
                  <a:gd name="T34" fmla="*/ 58 w 88"/>
                  <a:gd name="T35" fmla="*/ 92 h 253"/>
                  <a:gd name="T36" fmla="*/ 88 w 88"/>
                  <a:gd name="T37" fmla="*/ 92 h 2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88" h="253">
                    <a:moveTo>
                      <a:pt x="88" y="92"/>
                    </a:moveTo>
                    <a:cubicBezTo>
                      <a:pt x="88" y="57"/>
                      <a:pt x="88" y="57"/>
                      <a:pt x="88" y="57"/>
                    </a:cubicBezTo>
                    <a:cubicBezTo>
                      <a:pt x="58" y="57"/>
                      <a:pt x="58" y="57"/>
                      <a:pt x="58" y="57"/>
                    </a:cubicBezTo>
                    <a:cubicBezTo>
                      <a:pt x="58" y="0"/>
                      <a:pt x="58" y="0"/>
                      <a:pt x="58" y="0"/>
                    </a:cubicBezTo>
                    <a:cubicBezTo>
                      <a:pt x="20" y="0"/>
                      <a:pt x="20" y="0"/>
                      <a:pt x="20" y="0"/>
                    </a:cubicBezTo>
                    <a:cubicBezTo>
                      <a:pt x="20" y="57"/>
                      <a:pt x="20" y="57"/>
                      <a:pt x="20" y="57"/>
                    </a:cubicBezTo>
                    <a:cubicBezTo>
                      <a:pt x="0" y="57"/>
                      <a:pt x="0" y="57"/>
                      <a:pt x="0" y="57"/>
                    </a:cubicBezTo>
                    <a:cubicBezTo>
                      <a:pt x="0" y="92"/>
                      <a:pt x="0" y="92"/>
                      <a:pt x="0" y="92"/>
                    </a:cubicBezTo>
                    <a:cubicBezTo>
                      <a:pt x="20" y="92"/>
                      <a:pt x="20" y="92"/>
                      <a:pt x="20" y="92"/>
                    </a:cubicBezTo>
                    <a:cubicBezTo>
                      <a:pt x="20" y="201"/>
                      <a:pt x="20" y="201"/>
                      <a:pt x="20" y="201"/>
                    </a:cubicBezTo>
                    <a:cubicBezTo>
                      <a:pt x="20" y="218"/>
                      <a:pt x="24" y="231"/>
                      <a:pt x="31" y="240"/>
                    </a:cubicBezTo>
                    <a:cubicBezTo>
                      <a:pt x="38" y="249"/>
                      <a:pt x="50" y="253"/>
                      <a:pt x="66" y="253"/>
                    </a:cubicBezTo>
                    <a:cubicBezTo>
                      <a:pt x="88" y="253"/>
                      <a:pt x="88" y="253"/>
                      <a:pt x="88" y="253"/>
                    </a:cubicBezTo>
                    <a:cubicBezTo>
                      <a:pt x="88" y="217"/>
                      <a:pt x="88" y="217"/>
                      <a:pt x="88" y="217"/>
                    </a:cubicBezTo>
                    <a:cubicBezTo>
                      <a:pt x="69" y="217"/>
                      <a:pt x="69" y="217"/>
                      <a:pt x="69" y="217"/>
                    </a:cubicBezTo>
                    <a:cubicBezTo>
                      <a:pt x="66" y="217"/>
                      <a:pt x="63" y="215"/>
                      <a:pt x="61" y="213"/>
                    </a:cubicBezTo>
                    <a:cubicBezTo>
                      <a:pt x="59" y="210"/>
                      <a:pt x="58" y="207"/>
                      <a:pt x="58" y="202"/>
                    </a:cubicBezTo>
                    <a:cubicBezTo>
                      <a:pt x="58" y="92"/>
                      <a:pt x="58" y="92"/>
                      <a:pt x="58" y="92"/>
                    </a:cubicBezTo>
                    <a:lnTo>
                      <a:pt x="88" y="92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</p:grpSp>
      <p:pic>
        <p:nvPicPr>
          <p:cNvPr id="31" name="図 30">
            <a:extLst>
              <a:ext uri="{FF2B5EF4-FFF2-40B4-BE49-F238E27FC236}">
                <a16:creationId xmlns:a16="http://schemas.microsoft.com/office/drawing/2014/main" id="{FB0AB43E-5D88-4330-B8D0-3FE529EB228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60363" y="476250"/>
            <a:ext cx="2685662" cy="6617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56406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表紙_ISO：4_3_Sept2019"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表紙サブタイトル"/>
          <p:cNvSpPr>
            <a:spLocks noGrp="1"/>
          </p:cNvSpPr>
          <p:nvPr>
            <p:ph type="subTitle" idx="1" hasCustomPrompt="1"/>
          </p:nvPr>
        </p:nvSpPr>
        <p:spPr bwMode="gray">
          <a:xfrm>
            <a:off x="360363" y="1330611"/>
            <a:ext cx="8426450" cy="466440"/>
          </a:xfrm>
          <a:prstGeom prst="rect">
            <a:avLst/>
          </a:prstGeom>
        </p:spPr>
        <p:txBody>
          <a:bodyPr wrap="none"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tx1"/>
                </a:solidFill>
              </a:defRPr>
            </a:lvl1pPr>
            <a:lvl2pPr marL="371451" indent="0" algn="ctr">
              <a:buNone/>
              <a:defRPr sz="1625"/>
            </a:lvl2pPr>
            <a:lvl3pPr marL="742900" indent="0" algn="ctr">
              <a:buNone/>
              <a:defRPr sz="1463"/>
            </a:lvl3pPr>
            <a:lvl4pPr marL="1114351" indent="0" algn="ctr">
              <a:buNone/>
              <a:defRPr sz="1300"/>
            </a:lvl4pPr>
            <a:lvl5pPr marL="1485800" indent="0" algn="ctr">
              <a:buNone/>
              <a:defRPr sz="1300"/>
            </a:lvl5pPr>
            <a:lvl6pPr marL="1857251" indent="0" algn="ctr">
              <a:buNone/>
              <a:defRPr sz="1300"/>
            </a:lvl6pPr>
            <a:lvl7pPr marL="2228701" indent="0" algn="ctr">
              <a:buNone/>
              <a:defRPr sz="1300"/>
            </a:lvl7pPr>
            <a:lvl8pPr marL="2600151" indent="0" algn="ctr">
              <a:buNone/>
              <a:defRPr sz="1300"/>
            </a:lvl8pPr>
            <a:lvl9pPr marL="2971599" indent="0" algn="ctr">
              <a:buNone/>
              <a:defRPr sz="1300"/>
            </a:lvl9pPr>
          </a:lstStyle>
          <a:p>
            <a:r>
              <a:rPr lang="ja-JP" altLang="en-US" noProof="0" dirty="0"/>
              <a:t>表紙サブタイトル（任意）／</a:t>
            </a:r>
            <a:r>
              <a:rPr lang="en-US" altLang="ja-JP" noProof="0" dirty="0"/>
              <a:t>18pt</a:t>
            </a:r>
          </a:p>
        </p:txBody>
      </p:sp>
      <p:sp>
        <p:nvSpPr>
          <p:cNvPr id="15" name="表紙タイトル"/>
          <p:cNvSpPr>
            <a:spLocks noGrp="1"/>
          </p:cNvSpPr>
          <p:nvPr>
            <p:ph type="ctrTitle" hasCustomPrompt="1"/>
          </p:nvPr>
        </p:nvSpPr>
        <p:spPr bwMode="gray">
          <a:xfrm>
            <a:off x="360363" y="1882051"/>
            <a:ext cx="8426450" cy="1007907"/>
          </a:xfrm>
          <a:prstGeom prst="rect">
            <a:avLst/>
          </a:prstGeom>
        </p:spPr>
        <p:txBody>
          <a:bodyPr wrap="none" lIns="0" tIns="0" rIns="0" bIns="0" anchor="t" anchorCtr="0">
            <a:noAutofit/>
          </a:bodyPr>
          <a:lstStyle>
            <a:lvl1pPr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sz="2800" b="1" baseline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</a:lstStyle>
          <a:p>
            <a:r>
              <a:rPr lang="ja-JP" altLang="en-US" noProof="0" dirty="0"/>
              <a:t>表紙タイトル／</a:t>
            </a:r>
            <a:r>
              <a:rPr lang="en-US" altLang="ja-JP" noProof="0" dirty="0"/>
              <a:t>28pt </a:t>
            </a:r>
            <a:r>
              <a:rPr lang="ja-JP" altLang="en-US" noProof="0" dirty="0"/>
              <a:t>太字／</a:t>
            </a:r>
            <a:r>
              <a:rPr lang="en-US" altLang="ja-JP" noProof="0" dirty="0"/>
              <a:t>2</a:t>
            </a:r>
            <a:r>
              <a:rPr lang="ja-JP" altLang="en-US" noProof="0" dirty="0"/>
              <a:t>行以内で簡潔に記載</a:t>
            </a:r>
            <a:endParaRPr lang="en-US" noProof="0" dirty="0"/>
          </a:p>
        </p:txBody>
      </p:sp>
      <p:sp>
        <p:nvSpPr>
          <p:cNvPr id="8" name="&lt;Confidential&gt;タグ"/>
          <p:cNvSpPr txBox="1">
            <a:spLocks/>
          </p:cNvSpPr>
          <p:nvPr userDrawn="1"/>
        </p:nvSpPr>
        <p:spPr bwMode="gray">
          <a:xfrm>
            <a:off x="4152018" y="6379637"/>
            <a:ext cx="839975" cy="218019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accent6"/>
                </a:solidFill>
                <a:latin typeface="Arial" charset="0"/>
                <a:ea typeface="+mn-ea"/>
                <a:cs typeface="Arial" charset="0"/>
              </a:defRPr>
            </a:lvl1pPr>
            <a:lvl2pPr marL="429768" algn="l" rtl="0" fontAlgn="base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859536" algn="l" rtl="0" fontAlgn="base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289304" algn="l" rtl="0" fontAlgn="base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719072" algn="l" rtl="0" fontAlgn="base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148840" algn="l" defTabSz="859536" rtl="0" eaLnBrk="1" latinLnBrk="0" hangingPunct="1">
              <a:defRPr sz="19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578608" algn="l" defTabSz="859536" rtl="0" eaLnBrk="1" latinLnBrk="0" hangingPunct="1">
              <a:defRPr sz="19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008376" algn="l" defTabSz="859536" rtl="0" eaLnBrk="1" latinLnBrk="0" hangingPunct="1">
              <a:defRPr sz="19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438144" algn="l" defTabSz="859536" rtl="0" eaLnBrk="1" latinLnBrk="0" hangingPunct="1">
              <a:defRPr sz="19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kumimoji="1" lang="ja-JP" altLang="en-US" sz="900" dirty="0">
                <a:solidFill>
                  <a:schemeClr val="tx1"/>
                </a:solidFill>
              </a:rPr>
              <a:t>＜</a:t>
            </a:r>
            <a:r>
              <a:rPr kumimoji="1" lang="en-US" altLang="ja-JP" sz="900" dirty="0">
                <a:solidFill>
                  <a:schemeClr val="tx1"/>
                </a:solidFill>
              </a:rPr>
              <a:t>Confidential</a:t>
            </a:r>
            <a:r>
              <a:rPr kumimoji="1" lang="ja-JP" altLang="en-US" sz="900" dirty="0">
                <a:solidFill>
                  <a:schemeClr val="tx1"/>
                </a:solidFill>
              </a:rPr>
              <a:t>＞</a:t>
            </a:r>
          </a:p>
        </p:txBody>
      </p:sp>
      <p:sp>
        <p:nvSpPr>
          <p:cNvPr id="10" name="バージョン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6873081" y="6381752"/>
            <a:ext cx="1910557" cy="215905"/>
          </a:xfrm>
          <a:prstGeom prst="rect">
            <a:avLst/>
          </a:prstGeom>
        </p:spPr>
        <p:txBody>
          <a:bodyPr wrap="square" lIns="36000" tIns="36000" rIns="36000" bIns="36000" anchor="ctr" anchorCtr="0">
            <a:noAutofit/>
          </a:bodyPr>
          <a:lstStyle>
            <a:lvl1pPr mar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800">
                <a:solidFill>
                  <a:schemeClr val="accent6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altLang="ja-JP" dirty="0"/>
              <a:t>Ver. 20XXXXXX </a:t>
            </a:r>
            <a:r>
              <a:rPr lang="ja-JP" altLang="en-US" dirty="0"/>
              <a:t>または </a:t>
            </a:r>
            <a:r>
              <a:rPr lang="en-US" altLang="ja-JP" dirty="0" err="1"/>
              <a:t>Ver.XXX</a:t>
            </a:r>
            <a:endParaRPr lang="ja-JP" altLang="en-US" dirty="0"/>
          </a:p>
        </p:txBody>
      </p:sp>
      <p:sp>
        <p:nvSpPr>
          <p:cNvPr id="44" name="コンテンツ プレースホルダー 43">
            <a:extLst>
              <a:ext uri="{FF2B5EF4-FFF2-40B4-BE49-F238E27FC236}">
                <a16:creationId xmlns:a16="http://schemas.microsoft.com/office/drawing/2014/main" id="{A8E7F911-61C1-45FE-AB3D-F440C8903CB3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5345113" y="494445"/>
            <a:ext cx="3441700" cy="629507"/>
          </a:xfrm>
          <a:prstGeom prst="rect">
            <a:avLst/>
          </a:prstGeom>
        </p:spPr>
        <p:txBody>
          <a:bodyPr/>
          <a:lstStyle>
            <a:lvl1pPr marL="0" indent="0" algn="r">
              <a:spcBef>
                <a:spcPts val="0"/>
              </a:spcBef>
              <a:buNone/>
              <a:defRPr kumimoji="1" lang="ja-JP" altLang="en-US" sz="1000" b="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r">
              <a:spcBef>
                <a:spcPts val="0"/>
              </a:spcBef>
              <a:buNone/>
            </a:pPr>
            <a:r>
              <a:rPr kumimoji="1" lang="ja-JP" altLang="en-US" dirty="0"/>
              <a:t>ヘッダー（任意）／</a:t>
            </a:r>
            <a:r>
              <a:rPr kumimoji="1" lang="en-US" altLang="ja-JP" dirty="0"/>
              <a:t>10pt</a:t>
            </a:r>
            <a:r>
              <a:rPr kumimoji="1" lang="ja-JP" altLang="en-US" dirty="0"/>
              <a:t>／</a:t>
            </a:r>
            <a:r>
              <a:rPr kumimoji="1" lang="en-US" altLang="ja-JP" dirty="0"/>
              <a:t>2</a:t>
            </a:r>
            <a:r>
              <a:rPr kumimoji="1" lang="ja-JP" altLang="en-US" dirty="0"/>
              <a:t>行まで</a:t>
            </a:r>
            <a:br>
              <a:rPr kumimoji="1" lang="en-US" altLang="ja-JP" dirty="0"/>
            </a:br>
            <a:r>
              <a:rPr kumimoji="1" lang="ja-JP" altLang="en-US" dirty="0"/>
              <a:t>必要に応じて使用</a:t>
            </a:r>
          </a:p>
        </p:txBody>
      </p: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2524EE44-6F03-426F-88D7-049C1777A750}"/>
              </a:ext>
            </a:extLst>
          </p:cNvPr>
          <p:cNvGrpSpPr/>
          <p:nvPr userDrawn="1"/>
        </p:nvGrpSpPr>
        <p:grpSpPr>
          <a:xfrm>
            <a:off x="360363" y="3795713"/>
            <a:ext cx="8426451" cy="2393950"/>
            <a:chOff x="360363" y="3795713"/>
            <a:chExt cx="8426451" cy="2393950"/>
          </a:xfrm>
        </p:grpSpPr>
        <p:pic>
          <p:nvPicPr>
            <p:cNvPr id="24" name="図 23">
              <a:extLst>
                <a:ext uri="{FF2B5EF4-FFF2-40B4-BE49-F238E27FC236}">
                  <a16:creationId xmlns:a16="http://schemas.microsoft.com/office/drawing/2014/main" id="{F7E92BD8-46B3-4E08-A1E1-5A456FB383C2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360363" y="3795713"/>
              <a:ext cx="8426451" cy="2393950"/>
            </a:xfrm>
            <a:prstGeom prst="rect">
              <a:avLst/>
            </a:prstGeom>
          </p:spPr>
        </p:pic>
        <p:grpSp>
          <p:nvGrpSpPr>
            <p:cNvPr id="19" name="グループ化 18">
              <a:extLst>
                <a:ext uri="{FF2B5EF4-FFF2-40B4-BE49-F238E27FC236}">
                  <a16:creationId xmlns:a16="http://schemas.microsoft.com/office/drawing/2014/main" id="{9F9364D2-2E56-4B79-9BB2-A5F913148649}"/>
                </a:ext>
              </a:extLst>
            </p:cNvPr>
            <p:cNvGrpSpPr/>
            <p:nvPr userDrawn="1"/>
          </p:nvGrpSpPr>
          <p:grpSpPr>
            <a:xfrm>
              <a:off x="5724128" y="5218187"/>
              <a:ext cx="239713" cy="109538"/>
              <a:chOff x="2637231" y="2019300"/>
              <a:chExt cx="239713" cy="109538"/>
            </a:xfrm>
            <a:solidFill>
              <a:schemeClr val="accent4"/>
            </a:solidFill>
          </p:grpSpPr>
          <p:sp>
            <p:nvSpPr>
              <p:cNvPr id="20" name="Rectangle 8">
                <a:extLst>
                  <a:ext uri="{FF2B5EF4-FFF2-40B4-BE49-F238E27FC236}">
                    <a16:creationId xmlns:a16="http://schemas.microsoft.com/office/drawing/2014/main" id="{DE65D2C4-C0C4-4D83-BA0C-386543ACF63A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2637231" y="2020888"/>
                <a:ext cx="14288" cy="106363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1" name="Freeform 9">
                <a:extLst>
                  <a:ext uri="{FF2B5EF4-FFF2-40B4-BE49-F238E27FC236}">
                    <a16:creationId xmlns:a16="http://schemas.microsoft.com/office/drawing/2014/main" id="{E5322A01-C5C4-4DCA-9C4C-A020D0DB9C0E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2689619" y="2019300"/>
                <a:ext cx="76200" cy="109538"/>
              </a:xfrm>
              <a:custGeom>
                <a:avLst/>
                <a:gdLst>
                  <a:gd name="T0" fmla="*/ 176 w 443"/>
                  <a:gd name="T1" fmla="*/ 620 h 620"/>
                  <a:gd name="T2" fmla="*/ 137 w 443"/>
                  <a:gd name="T3" fmla="*/ 611 h 620"/>
                  <a:gd name="T4" fmla="*/ 64 w 443"/>
                  <a:gd name="T5" fmla="*/ 586 h 620"/>
                  <a:gd name="T6" fmla="*/ 0 w 443"/>
                  <a:gd name="T7" fmla="*/ 544 h 620"/>
                  <a:gd name="T8" fmla="*/ 53 w 443"/>
                  <a:gd name="T9" fmla="*/ 479 h 620"/>
                  <a:gd name="T10" fmla="*/ 130 w 443"/>
                  <a:gd name="T11" fmla="*/ 524 h 620"/>
                  <a:gd name="T12" fmla="*/ 220 w 443"/>
                  <a:gd name="T13" fmla="*/ 539 h 620"/>
                  <a:gd name="T14" fmla="*/ 323 w 443"/>
                  <a:gd name="T15" fmla="*/ 515 h 620"/>
                  <a:gd name="T16" fmla="*/ 359 w 443"/>
                  <a:gd name="T17" fmla="*/ 446 h 620"/>
                  <a:gd name="T18" fmla="*/ 359 w 443"/>
                  <a:gd name="T19" fmla="*/ 445 h 620"/>
                  <a:gd name="T20" fmla="*/ 342 w 443"/>
                  <a:gd name="T21" fmla="*/ 395 h 620"/>
                  <a:gd name="T22" fmla="*/ 300 w 443"/>
                  <a:gd name="T23" fmla="*/ 368 h 620"/>
                  <a:gd name="T24" fmla="*/ 232 w 443"/>
                  <a:gd name="T25" fmla="*/ 351 h 620"/>
                  <a:gd name="T26" fmla="*/ 230 w 443"/>
                  <a:gd name="T27" fmla="*/ 351 h 620"/>
                  <a:gd name="T28" fmla="*/ 227 w 443"/>
                  <a:gd name="T29" fmla="*/ 350 h 620"/>
                  <a:gd name="T30" fmla="*/ 221 w 443"/>
                  <a:gd name="T31" fmla="*/ 349 h 620"/>
                  <a:gd name="T32" fmla="*/ 122 w 443"/>
                  <a:gd name="T33" fmla="*/ 326 h 620"/>
                  <a:gd name="T34" fmla="*/ 56 w 443"/>
                  <a:gd name="T35" fmla="*/ 278 h 620"/>
                  <a:gd name="T36" fmla="*/ 29 w 443"/>
                  <a:gd name="T37" fmla="*/ 178 h 620"/>
                  <a:gd name="T38" fmla="*/ 29 w 443"/>
                  <a:gd name="T39" fmla="*/ 178 h 620"/>
                  <a:gd name="T40" fmla="*/ 54 w 443"/>
                  <a:gd name="T41" fmla="*/ 82 h 620"/>
                  <a:gd name="T42" fmla="*/ 128 w 443"/>
                  <a:gd name="T43" fmla="*/ 21 h 620"/>
                  <a:gd name="T44" fmla="*/ 244 w 443"/>
                  <a:gd name="T45" fmla="*/ 0 h 620"/>
                  <a:gd name="T46" fmla="*/ 309 w 443"/>
                  <a:gd name="T47" fmla="*/ 7 h 620"/>
                  <a:gd name="T48" fmla="*/ 371 w 443"/>
                  <a:gd name="T49" fmla="*/ 28 h 620"/>
                  <a:gd name="T50" fmla="*/ 431 w 443"/>
                  <a:gd name="T51" fmla="*/ 64 h 620"/>
                  <a:gd name="T52" fmla="*/ 383 w 443"/>
                  <a:gd name="T53" fmla="*/ 131 h 620"/>
                  <a:gd name="T54" fmla="*/ 314 w 443"/>
                  <a:gd name="T55" fmla="*/ 93 h 620"/>
                  <a:gd name="T56" fmla="*/ 244 w 443"/>
                  <a:gd name="T57" fmla="*/ 80 h 620"/>
                  <a:gd name="T58" fmla="*/ 148 w 443"/>
                  <a:gd name="T59" fmla="*/ 105 h 620"/>
                  <a:gd name="T60" fmla="*/ 113 w 443"/>
                  <a:gd name="T61" fmla="*/ 175 h 620"/>
                  <a:gd name="T62" fmla="*/ 113 w 443"/>
                  <a:gd name="T63" fmla="*/ 176 h 620"/>
                  <a:gd name="T64" fmla="*/ 131 w 443"/>
                  <a:gd name="T65" fmla="*/ 225 h 620"/>
                  <a:gd name="T66" fmla="*/ 175 w 443"/>
                  <a:gd name="T67" fmla="*/ 252 h 620"/>
                  <a:gd name="T68" fmla="*/ 249 w 443"/>
                  <a:gd name="T69" fmla="*/ 269 h 620"/>
                  <a:gd name="T70" fmla="*/ 252 w 443"/>
                  <a:gd name="T71" fmla="*/ 270 h 620"/>
                  <a:gd name="T72" fmla="*/ 255 w 443"/>
                  <a:gd name="T73" fmla="*/ 271 h 620"/>
                  <a:gd name="T74" fmla="*/ 260 w 443"/>
                  <a:gd name="T75" fmla="*/ 271 h 620"/>
                  <a:gd name="T76" fmla="*/ 265 w 443"/>
                  <a:gd name="T77" fmla="*/ 272 h 620"/>
                  <a:gd name="T78" fmla="*/ 357 w 443"/>
                  <a:gd name="T79" fmla="*/ 299 h 620"/>
                  <a:gd name="T80" fmla="*/ 418 w 443"/>
                  <a:gd name="T81" fmla="*/ 349 h 620"/>
                  <a:gd name="T82" fmla="*/ 443 w 443"/>
                  <a:gd name="T83" fmla="*/ 443 h 620"/>
                  <a:gd name="T84" fmla="*/ 443 w 443"/>
                  <a:gd name="T85" fmla="*/ 444 h 620"/>
                  <a:gd name="T86" fmla="*/ 417 w 443"/>
                  <a:gd name="T87" fmla="*/ 539 h 620"/>
                  <a:gd name="T88" fmla="*/ 341 w 443"/>
                  <a:gd name="T89" fmla="*/ 599 h 620"/>
                  <a:gd name="T90" fmla="*/ 220 w 443"/>
                  <a:gd name="T91" fmla="*/ 620 h 620"/>
                  <a:gd name="T92" fmla="*/ 176 w 443"/>
                  <a:gd name="T93" fmla="*/ 620 h 6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443" h="620">
                    <a:moveTo>
                      <a:pt x="176" y="620"/>
                    </a:moveTo>
                    <a:cubicBezTo>
                      <a:pt x="176" y="620"/>
                      <a:pt x="163" y="617"/>
                      <a:pt x="137" y="611"/>
                    </a:cubicBezTo>
                    <a:cubicBezTo>
                      <a:pt x="111" y="606"/>
                      <a:pt x="87" y="597"/>
                      <a:pt x="64" y="586"/>
                    </a:cubicBezTo>
                    <a:cubicBezTo>
                      <a:pt x="41" y="575"/>
                      <a:pt x="20" y="561"/>
                      <a:pt x="0" y="544"/>
                    </a:cubicBezTo>
                    <a:cubicBezTo>
                      <a:pt x="53" y="479"/>
                      <a:pt x="53" y="479"/>
                      <a:pt x="53" y="479"/>
                    </a:cubicBezTo>
                    <a:cubicBezTo>
                      <a:pt x="76" y="499"/>
                      <a:pt x="102" y="514"/>
                      <a:pt x="130" y="524"/>
                    </a:cubicBezTo>
                    <a:cubicBezTo>
                      <a:pt x="158" y="534"/>
                      <a:pt x="188" y="539"/>
                      <a:pt x="220" y="539"/>
                    </a:cubicBezTo>
                    <a:cubicBezTo>
                      <a:pt x="264" y="539"/>
                      <a:pt x="298" y="531"/>
                      <a:pt x="323" y="515"/>
                    </a:cubicBezTo>
                    <a:cubicBezTo>
                      <a:pt x="347" y="499"/>
                      <a:pt x="359" y="476"/>
                      <a:pt x="359" y="446"/>
                    </a:cubicBezTo>
                    <a:cubicBezTo>
                      <a:pt x="359" y="445"/>
                      <a:pt x="359" y="445"/>
                      <a:pt x="359" y="445"/>
                    </a:cubicBezTo>
                    <a:cubicBezTo>
                      <a:pt x="359" y="424"/>
                      <a:pt x="353" y="408"/>
                      <a:pt x="342" y="395"/>
                    </a:cubicBezTo>
                    <a:cubicBezTo>
                      <a:pt x="331" y="383"/>
                      <a:pt x="317" y="374"/>
                      <a:pt x="300" y="368"/>
                    </a:cubicBezTo>
                    <a:cubicBezTo>
                      <a:pt x="282" y="362"/>
                      <a:pt x="260" y="356"/>
                      <a:pt x="232" y="351"/>
                    </a:cubicBezTo>
                    <a:cubicBezTo>
                      <a:pt x="232" y="351"/>
                      <a:pt x="231" y="351"/>
                      <a:pt x="230" y="351"/>
                    </a:cubicBezTo>
                    <a:cubicBezTo>
                      <a:pt x="229" y="351"/>
                      <a:pt x="228" y="351"/>
                      <a:pt x="227" y="350"/>
                    </a:cubicBezTo>
                    <a:cubicBezTo>
                      <a:pt x="221" y="349"/>
                      <a:pt x="221" y="349"/>
                      <a:pt x="221" y="349"/>
                    </a:cubicBezTo>
                    <a:cubicBezTo>
                      <a:pt x="180" y="342"/>
                      <a:pt x="147" y="334"/>
                      <a:pt x="122" y="326"/>
                    </a:cubicBezTo>
                    <a:cubicBezTo>
                      <a:pt x="96" y="317"/>
                      <a:pt x="74" y="301"/>
                      <a:pt x="56" y="278"/>
                    </a:cubicBezTo>
                    <a:cubicBezTo>
                      <a:pt x="38" y="254"/>
                      <a:pt x="29" y="221"/>
                      <a:pt x="29" y="178"/>
                    </a:cubicBezTo>
                    <a:cubicBezTo>
                      <a:pt x="29" y="178"/>
                      <a:pt x="29" y="178"/>
                      <a:pt x="29" y="178"/>
                    </a:cubicBezTo>
                    <a:cubicBezTo>
                      <a:pt x="29" y="140"/>
                      <a:pt x="38" y="108"/>
                      <a:pt x="54" y="82"/>
                    </a:cubicBezTo>
                    <a:cubicBezTo>
                      <a:pt x="71" y="55"/>
                      <a:pt x="96" y="35"/>
                      <a:pt x="128" y="21"/>
                    </a:cubicBezTo>
                    <a:cubicBezTo>
                      <a:pt x="160" y="7"/>
                      <a:pt x="199" y="0"/>
                      <a:pt x="244" y="0"/>
                    </a:cubicBezTo>
                    <a:cubicBezTo>
                      <a:pt x="266" y="0"/>
                      <a:pt x="288" y="3"/>
                      <a:pt x="309" y="7"/>
                    </a:cubicBezTo>
                    <a:cubicBezTo>
                      <a:pt x="330" y="12"/>
                      <a:pt x="350" y="19"/>
                      <a:pt x="371" y="28"/>
                    </a:cubicBezTo>
                    <a:cubicBezTo>
                      <a:pt x="391" y="38"/>
                      <a:pt x="411" y="49"/>
                      <a:pt x="431" y="64"/>
                    </a:cubicBezTo>
                    <a:cubicBezTo>
                      <a:pt x="383" y="131"/>
                      <a:pt x="383" y="131"/>
                      <a:pt x="383" y="131"/>
                    </a:cubicBezTo>
                    <a:cubicBezTo>
                      <a:pt x="360" y="114"/>
                      <a:pt x="337" y="102"/>
                      <a:pt x="314" y="93"/>
                    </a:cubicBezTo>
                    <a:cubicBezTo>
                      <a:pt x="291" y="85"/>
                      <a:pt x="268" y="80"/>
                      <a:pt x="244" y="80"/>
                    </a:cubicBezTo>
                    <a:cubicBezTo>
                      <a:pt x="203" y="80"/>
                      <a:pt x="171" y="89"/>
                      <a:pt x="148" y="105"/>
                    </a:cubicBezTo>
                    <a:cubicBezTo>
                      <a:pt x="125" y="122"/>
                      <a:pt x="113" y="145"/>
                      <a:pt x="113" y="175"/>
                    </a:cubicBezTo>
                    <a:cubicBezTo>
                      <a:pt x="113" y="176"/>
                      <a:pt x="113" y="176"/>
                      <a:pt x="113" y="176"/>
                    </a:cubicBezTo>
                    <a:cubicBezTo>
                      <a:pt x="113" y="197"/>
                      <a:pt x="119" y="213"/>
                      <a:pt x="131" y="225"/>
                    </a:cubicBezTo>
                    <a:cubicBezTo>
                      <a:pt x="143" y="237"/>
                      <a:pt x="158" y="246"/>
                      <a:pt x="175" y="252"/>
                    </a:cubicBezTo>
                    <a:cubicBezTo>
                      <a:pt x="193" y="257"/>
                      <a:pt x="218" y="263"/>
                      <a:pt x="249" y="269"/>
                    </a:cubicBezTo>
                    <a:cubicBezTo>
                      <a:pt x="250" y="270"/>
                      <a:pt x="251" y="270"/>
                      <a:pt x="252" y="270"/>
                    </a:cubicBezTo>
                    <a:cubicBezTo>
                      <a:pt x="253" y="270"/>
                      <a:pt x="254" y="270"/>
                      <a:pt x="255" y="271"/>
                    </a:cubicBezTo>
                    <a:cubicBezTo>
                      <a:pt x="257" y="271"/>
                      <a:pt x="258" y="271"/>
                      <a:pt x="260" y="271"/>
                    </a:cubicBezTo>
                    <a:cubicBezTo>
                      <a:pt x="262" y="272"/>
                      <a:pt x="263" y="272"/>
                      <a:pt x="265" y="272"/>
                    </a:cubicBezTo>
                    <a:cubicBezTo>
                      <a:pt x="301" y="280"/>
                      <a:pt x="332" y="289"/>
                      <a:pt x="357" y="299"/>
                    </a:cubicBezTo>
                    <a:cubicBezTo>
                      <a:pt x="381" y="309"/>
                      <a:pt x="402" y="326"/>
                      <a:pt x="418" y="349"/>
                    </a:cubicBezTo>
                    <a:cubicBezTo>
                      <a:pt x="435" y="372"/>
                      <a:pt x="443" y="403"/>
                      <a:pt x="443" y="443"/>
                    </a:cubicBezTo>
                    <a:cubicBezTo>
                      <a:pt x="443" y="444"/>
                      <a:pt x="443" y="444"/>
                      <a:pt x="443" y="444"/>
                    </a:cubicBezTo>
                    <a:cubicBezTo>
                      <a:pt x="443" y="481"/>
                      <a:pt x="434" y="512"/>
                      <a:pt x="417" y="539"/>
                    </a:cubicBezTo>
                    <a:cubicBezTo>
                      <a:pt x="399" y="565"/>
                      <a:pt x="374" y="585"/>
                      <a:pt x="341" y="599"/>
                    </a:cubicBezTo>
                    <a:cubicBezTo>
                      <a:pt x="307" y="613"/>
                      <a:pt x="267" y="620"/>
                      <a:pt x="220" y="620"/>
                    </a:cubicBezTo>
                    <a:cubicBezTo>
                      <a:pt x="191" y="620"/>
                      <a:pt x="176" y="620"/>
                      <a:pt x="176" y="62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2" name="Freeform 10">
                <a:extLst>
                  <a:ext uri="{FF2B5EF4-FFF2-40B4-BE49-F238E27FC236}">
                    <a16:creationId xmlns:a16="http://schemas.microsoft.com/office/drawing/2014/main" id="{18A7CD21-F295-438C-A863-1DE3BD3B8713}"/>
                  </a:ext>
                </a:extLst>
              </p:cNvPr>
              <p:cNvSpPr>
                <a:spLocks noEditPoints="1"/>
              </p:cNvSpPr>
              <p:nvPr userDrawn="1"/>
            </p:nvSpPr>
            <p:spPr bwMode="auto">
              <a:xfrm>
                <a:off x="2802331" y="2019300"/>
                <a:ext cx="74613" cy="109538"/>
              </a:xfrm>
              <a:custGeom>
                <a:avLst/>
                <a:gdLst>
                  <a:gd name="T0" fmla="*/ 102 w 427"/>
                  <a:gd name="T1" fmla="*/ 592 h 620"/>
                  <a:gd name="T2" fmla="*/ 27 w 427"/>
                  <a:gd name="T3" fmla="*/ 513 h 620"/>
                  <a:gd name="T4" fmla="*/ 0 w 427"/>
                  <a:gd name="T5" fmla="*/ 396 h 620"/>
                  <a:gd name="T6" fmla="*/ 0 w 427"/>
                  <a:gd name="T7" fmla="*/ 224 h 620"/>
                  <a:gd name="T8" fmla="*/ 27 w 427"/>
                  <a:gd name="T9" fmla="*/ 106 h 620"/>
                  <a:gd name="T10" fmla="*/ 102 w 427"/>
                  <a:gd name="T11" fmla="*/ 28 h 620"/>
                  <a:gd name="T12" fmla="*/ 213 w 427"/>
                  <a:gd name="T13" fmla="*/ 0 h 620"/>
                  <a:gd name="T14" fmla="*/ 325 w 427"/>
                  <a:gd name="T15" fmla="*/ 28 h 620"/>
                  <a:gd name="T16" fmla="*/ 400 w 427"/>
                  <a:gd name="T17" fmla="*/ 106 h 620"/>
                  <a:gd name="T18" fmla="*/ 427 w 427"/>
                  <a:gd name="T19" fmla="*/ 224 h 620"/>
                  <a:gd name="T20" fmla="*/ 427 w 427"/>
                  <a:gd name="T21" fmla="*/ 396 h 620"/>
                  <a:gd name="T22" fmla="*/ 400 w 427"/>
                  <a:gd name="T23" fmla="*/ 513 h 620"/>
                  <a:gd name="T24" fmla="*/ 325 w 427"/>
                  <a:gd name="T25" fmla="*/ 592 h 620"/>
                  <a:gd name="T26" fmla="*/ 213 w 427"/>
                  <a:gd name="T27" fmla="*/ 620 h 620"/>
                  <a:gd name="T28" fmla="*/ 102 w 427"/>
                  <a:gd name="T29" fmla="*/ 592 h 620"/>
                  <a:gd name="T30" fmla="*/ 280 w 427"/>
                  <a:gd name="T31" fmla="*/ 519 h 620"/>
                  <a:gd name="T32" fmla="*/ 324 w 427"/>
                  <a:gd name="T33" fmla="*/ 471 h 620"/>
                  <a:gd name="T34" fmla="*/ 340 w 427"/>
                  <a:gd name="T35" fmla="*/ 399 h 620"/>
                  <a:gd name="T36" fmla="*/ 340 w 427"/>
                  <a:gd name="T37" fmla="*/ 221 h 620"/>
                  <a:gd name="T38" fmla="*/ 324 w 427"/>
                  <a:gd name="T39" fmla="*/ 149 h 620"/>
                  <a:gd name="T40" fmla="*/ 280 w 427"/>
                  <a:gd name="T41" fmla="*/ 101 h 620"/>
                  <a:gd name="T42" fmla="*/ 213 w 427"/>
                  <a:gd name="T43" fmla="*/ 84 h 620"/>
                  <a:gd name="T44" fmla="*/ 147 w 427"/>
                  <a:gd name="T45" fmla="*/ 101 h 620"/>
                  <a:gd name="T46" fmla="*/ 103 w 427"/>
                  <a:gd name="T47" fmla="*/ 149 h 620"/>
                  <a:gd name="T48" fmla="*/ 87 w 427"/>
                  <a:gd name="T49" fmla="*/ 221 h 620"/>
                  <a:gd name="T50" fmla="*/ 87 w 427"/>
                  <a:gd name="T51" fmla="*/ 399 h 620"/>
                  <a:gd name="T52" fmla="*/ 103 w 427"/>
                  <a:gd name="T53" fmla="*/ 471 h 620"/>
                  <a:gd name="T54" fmla="*/ 147 w 427"/>
                  <a:gd name="T55" fmla="*/ 519 h 620"/>
                  <a:gd name="T56" fmla="*/ 213 w 427"/>
                  <a:gd name="T57" fmla="*/ 536 h 620"/>
                  <a:gd name="T58" fmla="*/ 280 w 427"/>
                  <a:gd name="T59" fmla="*/ 519 h 6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427" h="620">
                    <a:moveTo>
                      <a:pt x="102" y="592"/>
                    </a:moveTo>
                    <a:cubicBezTo>
                      <a:pt x="69" y="573"/>
                      <a:pt x="44" y="547"/>
                      <a:pt x="27" y="513"/>
                    </a:cubicBezTo>
                    <a:cubicBezTo>
                      <a:pt x="9" y="480"/>
                      <a:pt x="0" y="440"/>
                      <a:pt x="0" y="396"/>
                    </a:cubicBezTo>
                    <a:cubicBezTo>
                      <a:pt x="0" y="224"/>
                      <a:pt x="0" y="224"/>
                      <a:pt x="0" y="224"/>
                    </a:cubicBezTo>
                    <a:cubicBezTo>
                      <a:pt x="0" y="179"/>
                      <a:pt x="9" y="140"/>
                      <a:pt x="27" y="106"/>
                    </a:cubicBezTo>
                    <a:cubicBezTo>
                      <a:pt x="44" y="73"/>
                      <a:pt x="69" y="46"/>
                      <a:pt x="102" y="28"/>
                    </a:cubicBezTo>
                    <a:cubicBezTo>
                      <a:pt x="134" y="9"/>
                      <a:pt x="171" y="0"/>
                      <a:pt x="213" y="0"/>
                    </a:cubicBezTo>
                    <a:cubicBezTo>
                      <a:pt x="256" y="0"/>
                      <a:pt x="293" y="9"/>
                      <a:pt x="325" y="28"/>
                    </a:cubicBezTo>
                    <a:cubicBezTo>
                      <a:pt x="358" y="46"/>
                      <a:pt x="383" y="73"/>
                      <a:pt x="400" y="106"/>
                    </a:cubicBezTo>
                    <a:cubicBezTo>
                      <a:pt x="418" y="140"/>
                      <a:pt x="427" y="179"/>
                      <a:pt x="427" y="224"/>
                    </a:cubicBezTo>
                    <a:cubicBezTo>
                      <a:pt x="427" y="396"/>
                      <a:pt x="427" y="396"/>
                      <a:pt x="427" y="396"/>
                    </a:cubicBezTo>
                    <a:cubicBezTo>
                      <a:pt x="427" y="440"/>
                      <a:pt x="418" y="480"/>
                      <a:pt x="400" y="513"/>
                    </a:cubicBezTo>
                    <a:cubicBezTo>
                      <a:pt x="383" y="547"/>
                      <a:pt x="358" y="573"/>
                      <a:pt x="325" y="592"/>
                    </a:cubicBezTo>
                    <a:cubicBezTo>
                      <a:pt x="293" y="610"/>
                      <a:pt x="256" y="620"/>
                      <a:pt x="213" y="620"/>
                    </a:cubicBezTo>
                    <a:cubicBezTo>
                      <a:pt x="171" y="620"/>
                      <a:pt x="134" y="610"/>
                      <a:pt x="102" y="592"/>
                    </a:cubicBezTo>
                    <a:close/>
                    <a:moveTo>
                      <a:pt x="280" y="519"/>
                    </a:moveTo>
                    <a:cubicBezTo>
                      <a:pt x="299" y="507"/>
                      <a:pt x="313" y="491"/>
                      <a:pt x="324" y="471"/>
                    </a:cubicBezTo>
                    <a:cubicBezTo>
                      <a:pt x="334" y="450"/>
                      <a:pt x="340" y="426"/>
                      <a:pt x="340" y="399"/>
                    </a:cubicBezTo>
                    <a:cubicBezTo>
                      <a:pt x="340" y="221"/>
                      <a:pt x="340" y="221"/>
                      <a:pt x="340" y="221"/>
                    </a:cubicBezTo>
                    <a:cubicBezTo>
                      <a:pt x="340" y="194"/>
                      <a:pt x="334" y="170"/>
                      <a:pt x="324" y="149"/>
                    </a:cubicBezTo>
                    <a:cubicBezTo>
                      <a:pt x="313" y="128"/>
                      <a:pt x="299" y="112"/>
                      <a:pt x="280" y="101"/>
                    </a:cubicBezTo>
                    <a:cubicBezTo>
                      <a:pt x="261" y="90"/>
                      <a:pt x="239" y="84"/>
                      <a:pt x="213" y="84"/>
                    </a:cubicBezTo>
                    <a:cubicBezTo>
                      <a:pt x="188" y="84"/>
                      <a:pt x="166" y="90"/>
                      <a:pt x="147" y="101"/>
                    </a:cubicBezTo>
                    <a:cubicBezTo>
                      <a:pt x="128" y="112"/>
                      <a:pt x="114" y="128"/>
                      <a:pt x="103" y="149"/>
                    </a:cubicBezTo>
                    <a:cubicBezTo>
                      <a:pt x="93" y="170"/>
                      <a:pt x="87" y="194"/>
                      <a:pt x="87" y="221"/>
                    </a:cubicBezTo>
                    <a:cubicBezTo>
                      <a:pt x="87" y="399"/>
                      <a:pt x="87" y="399"/>
                      <a:pt x="87" y="399"/>
                    </a:cubicBezTo>
                    <a:cubicBezTo>
                      <a:pt x="87" y="426"/>
                      <a:pt x="93" y="450"/>
                      <a:pt x="103" y="471"/>
                    </a:cubicBezTo>
                    <a:cubicBezTo>
                      <a:pt x="114" y="491"/>
                      <a:pt x="128" y="507"/>
                      <a:pt x="147" y="519"/>
                    </a:cubicBezTo>
                    <a:cubicBezTo>
                      <a:pt x="166" y="530"/>
                      <a:pt x="188" y="536"/>
                      <a:pt x="213" y="536"/>
                    </a:cubicBezTo>
                    <a:cubicBezTo>
                      <a:pt x="239" y="536"/>
                      <a:pt x="261" y="530"/>
                      <a:pt x="280" y="51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</p:grpSp>
      <p:pic>
        <p:nvPicPr>
          <p:cNvPr id="23" name="図 22">
            <a:extLst>
              <a:ext uri="{FF2B5EF4-FFF2-40B4-BE49-F238E27FC236}">
                <a16:creationId xmlns:a16="http://schemas.microsoft.com/office/drawing/2014/main" id="{6EC70E0E-E9B9-42E9-9D52-97D35978E45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60363" y="476250"/>
            <a:ext cx="2685662" cy="6617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320297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中表紙：4_3_Sept201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中表紙タイトル"/>
          <p:cNvSpPr>
            <a:spLocks noGrp="1"/>
          </p:cNvSpPr>
          <p:nvPr>
            <p:ph type="body" sz="quarter" idx="12" hasCustomPrompt="1"/>
          </p:nvPr>
        </p:nvSpPr>
        <p:spPr bwMode="gray">
          <a:xfrm>
            <a:off x="1080364" y="2121840"/>
            <a:ext cx="7700934" cy="720000"/>
          </a:xfrm>
          <a:prstGeom prst="rect">
            <a:avLst/>
          </a:prstGeom>
          <a:noFill/>
          <a:ln w="19050">
            <a:solidFill>
              <a:schemeClr val="accent6"/>
            </a:solidFill>
          </a:ln>
        </p:spPr>
        <p:txBody>
          <a:bodyPr wrap="none" lIns="36000" tIns="0" rIns="0" bIns="0" anchor="ctr" anchorCtr="0">
            <a:noAutofit/>
          </a:bodyPr>
          <a:lstStyle>
            <a:lvl1pPr marL="17938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800" b="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ja-JP" altLang="en-US" dirty="0"/>
              <a:t>中表紙（</a:t>
            </a:r>
            <a:r>
              <a:rPr lang="en-US" altLang="ja-JP" dirty="0"/>
              <a:t>28pt</a:t>
            </a:r>
            <a:r>
              <a:rPr lang="ja-JP" altLang="en-US" dirty="0"/>
              <a:t>）</a:t>
            </a:r>
          </a:p>
        </p:txBody>
      </p:sp>
      <p:sp>
        <p:nvSpPr>
          <p:cNvPr id="17" name="テキスト プレースホルダー 2"/>
          <p:cNvSpPr>
            <a:spLocks noGrp="1"/>
          </p:cNvSpPr>
          <p:nvPr>
            <p:ph type="body" sz="quarter" idx="17" hasCustomPrompt="1"/>
          </p:nvPr>
        </p:nvSpPr>
        <p:spPr bwMode="gray">
          <a:xfrm>
            <a:off x="360364" y="2121840"/>
            <a:ext cx="720000" cy="720000"/>
          </a:xfrm>
          <a:prstGeom prst="rect">
            <a:avLst/>
          </a:prstGeom>
          <a:solidFill>
            <a:schemeClr val="accent6"/>
          </a:solidFill>
          <a:ln w="19050">
            <a:noFill/>
          </a:ln>
        </p:spPr>
        <p:txBody>
          <a:bodyPr lIns="0" tIns="0" rIns="0" bIns="0" anchor="ctr"/>
          <a:lstStyle>
            <a:lvl1pPr marL="0" indent="0" algn="ctr">
              <a:buFontTx/>
              <a:buNone/>
              <a:defRPr sz="3200" b="1">
                <a:ln>
                  <a:noFill/>
                </a:ln>
                <a:solidFill>
                  <a:sysClr val="windowText" lastClr="000000"/>
                </a:solidFill>
              </a:defRPr>
            </a:lvl1pPr>
          </a:lstStyle>
          <a:p>
            <a:pPr lvl="0"/>
            <a:r>
              <a:rPr kumimoji="1" lang="en-US" altLang="ja-JP" dirty="0"/>
              <a:t>X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332684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中表紙(White)：4_3_Sept2019"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中表紙サブタイトル"/>
          <p:cNvSpPr>
            <a:spLocks noGrp="1"/>
          </p:cNvSpPr>
          <p:nvPr>
            <p:ph type="body" sz="quarter" idx="14" hasCustomPrompt="1"/>
          </p:nvPr>
        </p:nvSpPr>
        <p:spPr bwMode="auto">
          <a:xfrm>
            <a:off x="968401" y="2785883"/>
            <a:ext cx="4164600" cy="889879"/>
          </a:xfrm>
          <a:prstGeom prst="rect">
            <a:avLst/>
          </a:prstGeom>
          <a:noFill/>
        </p:spPr>
        <p:txBody>
          <a:bodyPr wrap="none" lIns="72000" tIns="0" rIns="0" anchor="ctr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ja-JP" altLang="en-US" dirty="0"/>
              <a:t>中表紙サブタイトル（</a:t>
            </a:r>
            <a:r>
              <a:rPr lang="en-US" altLang="ja-JP" dirty="0"/>
              <a:t>18pt</a:t>
            </a:r>
            <a:r>
              <a:rPr lang="ja-JP" altLang="en-US" dirty="0"/>
              <a:t>／任意）</a:t>
            </a:r>
          </a:p>
        </p:txBody>
      </p:sp>
      <p:sp>
        <p:nvSpPr>
          <p:cNvPr id="5" name="中表紙タイトル"/>
          <p:cNvSpPr>
            <a:spLocks noGrp="1"/>
          </p:cNvSpPr>
          <p:nvPr>
            <p:ph type="body" sz="quarter" idx="10" hasCustomPrompt="1"/>
          </p:nvPr>
        </p:nvSpPr>
        <p:spPr bwMode="auto">
          <a:xfrm>
            <a:off x="968401" y="1892830"/>
            <a:ext cx="4164601" cy="889879"/>
          </a:xfrm>
          <a:prstGeom prst="rect">
            <a:avLst/>
          </a:prstGeom>
          <a:noFill/>
        </p:spPr>
        <p:txBody>
          <a:bodyPr wrap="none" lIns="72000" tIns="0" rIns="0" anchor="ctr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800" b="1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ja-JP" altLang="en-US" dirty="0"/>
              <a:t>中表紙（</a:t>
            </a:r>
            <a:r>
              <a:rPr lang="en-US" altLang="ja-JP" dirty="0"/>
              <a:t>28pt</a:t>
            </a:r>
            <a:r>
              <a:rPr lang="ja-JP" altLang="en-US" dirty="0"/>
              <a:t>／太字）</a:t>
            </a:r>
          </a:p>
        </p:txBody>
      </p:sp>
    </p:spTree>
    <p:extLst>
      <p:ext uri="{BB962C8B-B14F-4D97-AF65-F5344CB8AC3E}">
        <p14:creationId xmlns:p14="http://schemas.microsoft.com/office/powerpoint/2010/main" val="19876141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中表紙(Blue)：4_3_Sept2019">
    <p:bg bwMode="gray"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中表紙サブタイトル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968401" y="2785883"/>
            <a:ext cx="4164600" cy="889879"/>
          </a:xfrm>
          <a:prstGeom prst="rect">
            <a:avLst/>
          </a:prstGeom>
          <a:noFill/>
          <a:ln>
            <a:noFill/>
          </a:ln>
        </p:spPr>
        <p:txBody>
          <a:bodyPr wrap="none" lIns="72000" tIns="0" rIns="0" anchor="ctr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ja-JP" altLang="en-US" dirty="0"/>
              <a:t>中表紙サブタイトル（</a:t>
            </a:r>
            <a:r>
              <a:rPr lang="en-US" altLang="ja-JP" dirty="0"/>
              <a:t>18pt</a:t>
            </a:r>
            <a:r>
              <a:rPr lang="ja-JP" altLang="en-US" dirty="0"/>
              <a:t>／任意）</a:t>
            </a:r>
          </a:p>
        </p:txBody>
      </p:sp>
      <p:sp>
        <p:nvSpPr>
          <p:cNvPr id="5" name="中表紙タイトル"/>
          <p:cNvSpPr>
            <a:spLocks noGrp="1"/>
          </p:cNvSpPr>
          <p:nvPr>
            <p:ph type="body" sz="quarter" idx="10" hasCustomPrompt="1"/>
          </p:nvPr>
        </p:nvSpPr>
        <p:spPr bwMode="gray">
          <a:xfrm>
            <a:off x="968401" y="1892830"/>
            <a:ext cx="4164601" cy="889879"/>
          </a:xfrm>
          <a:prstGeom prst="rect">
            <a:avLst/>
          </a:prstGeom>
          <a:noFill/>
        </p:spPr>
        <p:txBody>
          <a:bodyPr wrap="none" lIns="72000" tIns="0" rIns="0" anchor="ctr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800" b="1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ja-JP" altLang="en-US" dirty="0"/>
              <a:t>中表紙（</a:t>
            </a:r>
            <a:r>
              <a:rPr lang="en-US" altLang="ja-JP" dirty="0"/>
              <a:t>28pt</a:t>
            </a:r>
            <a:r>
              <a:rPr lang="ja-JP" altLang="en-US" dirty="0"/>
              <a:t>／太字）</a:t>
            </a:r>
          </a:p>
        </p:txBody>
      </p:sp>
      <p:sp>
        <p:nvSpPr>
          <p:cNvPr id="8" name="スライド番号"/>
          <p:cNvSpPr txBox="1"/>
          <p:nvPr userDrawn="1"/>
        </p:nvSpPr>
        <p:spPr bwMode="gray">
          <a:xfrm>
            <a:off x="360363" y="6379638"/>
            <a:ext cx="180000" cy="218017"/>
          </a:xfrm>
          <a:prstGeom prst="rect">
            <a:avLst/>
          </a:prstGeom>
          <a:solidFill>
            <a:schemeClr val="bg2"/>
          </a:solidFill>
        </p:spPr>
        <p:txBody>
          <a:bodyPr vert="horz" wrap="none" lIns="0" tIns="0" rIns="0" bIns="0" rtlCol="0" anchor="ctr" anchorCtr="0">
            <a:noAutofit/>
          </a:bodyPr>
          <a:lstStyle>
            <a:defPPr>
              <a:defRPr lang="en-US"/>
            </a:defPPr>
            <a:lvl1pPr algn="ctr" fontAlgn="auto">
              <a:spcBef>
                <a:spcPts val="0"/>
              </a:spcBef>
              <a:spcAft>
                <a:spcPts val="0"/>
              </a:spcAft>
              <a:defRPr kumimoji="1" sz="900">
                <a:latin typeface="+mn-lt"/>
                <a:cs typeface="Arial" pitchFamily="34" charset="0"/>
              </a:defRPr>
            </a:lvl1pPr>
          </a:lstStyle>
          <a:p>
            <a:pPr lvl="0"/>
            <a:fld id="{A1FF5B2A-0AE6-4A0A-B5B0-E2DE1FB61F84}" type="slidenum">
              <a:rPr lang="en-US" altLang="ja-JP" sz="900" smtClean="0">
                <a:solidFill>
                  <a:schemeClr val="bg2"/>
                </a:solidFill>
              </a:rPr>
              <a:pPr lvl="0"/>
              <a:t>‹#›</a:t>
            </a:fld>
            <a:endParaRPr lang="ja-JP" altLang="en-US" sz="900" dirty="0">
              <a:solidFill>
                <a:schemeClr val="bg2"/>
              </a:solidFill>
            </a:endParaRPr>
          </a:p>
        </p:txBody>
      </p:sp>
      <p:sp>
        <p:nvSpPr>
          <p:cNvPr id="10" name="コピーライト"/>
          <p:cNvSpPr txBox="1">
            <a:spLocks noChangeArrowheads="1"/>
          </p:cNvSpPr>
          <p:nvPr userDrawn="1"/>
        </p:nvSpPr>
        <p:spPr bwMode="gray">
          <a:xfrm>
            <a:off x="6013745" y="6379638"/>
            <a:ext cx="2773068" cy="218017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ctr" anchorCtr="0">
            <a:noAutofit/>
          </a:bodyPr>
          <a:lstStyle/>
          <a:p>
            <a:pPr marL="0" marR="0" indent="0" algn="r" defTabSz="685742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800" kern="1200" dirty="0">
                <a:solidFill>
                  <a:schemeClr val="bg2"/>
                </a:solidFill>
                <a:latin typeface="Arial" charset="0"/>
                <a:ea typeface="ＭＳ Ｐゴシック" pitchFamily="50" charset="-128"/>
                <a:cs typeface="Arial" charset="0"/>
              </a:rPr>
              <a:t>© 2019. For information, contact Learning Agency Co., Ltd.</a:t>
            </a:r>
          </a:p>
        </p:txBody>
      </p:sp>
      <p:sp>
        <p:nvSpPr>
          <p:cNvPr id="6" name="&lt;Confidential&gt;タグ"/>
          <p:cNvSpPr txBox="1">
            <a:spLocks/>
          </p:cNvSpPr>
          <p:nvPr userDrawn="1"/>
        </p:nvSpPr>
        <p:spPr bwMode="gray">
          <a:xfrm>
            <a:off x="4152018" y="6379637"/>
            <a:ext cx="839975" cy="218019"/>
          </a:xfrm>
          <a:prstGeom prst="rect">
            <a:avLst/>
          </a:prstGeom>
          <a:solidFill>
            <a:schemeClr val="bg2"/>
          </a:solidFill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accent6"/>
                </a:solidFill>
                <a:latin typeface="Arial" charset="0"/>
                <a:ea typeface="+mn-ea"/>
                <a:cs typeface="Arial" charset="0"/>
              </a:defRPr>
            </a:lvl1pPr>
            <a:lvl2pPr marL="429768" algn="l" rtl="0" fontAlgn="base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859536" algn="l" rtl="0" fontAlgn="base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289304" algn="l" rtl="0" fontAlgn="base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719072" algn="l" rtl="0" fontAlgn="base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148840" algn="l" defTabSz="859536" rtl="0" eaLnBrk="1" latinLnBrk="0" hangingPunct="1">
              <a:defRPr sz="19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578608" algn="l" defTabSz="859536" rtl="0" eaLnBrk="1" latinLnBrk="0" hangingPunct="1">
              <a:defRPr sz="19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008376" algn="l" defTabSz="859536" rtl="0" eaLnBrk="1" latinLnBrk="0" hangingPunct="1">
              <a:defRPr sz="19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438144" algn="l" defTabSz="859536" rtl="0" eaLnBrk="1" latinLnBrk="0" hangingPunct="1">
              <a:defRPr sz="19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kumimoji="1" lang="ja-JP" altLang="en-US" sz="900" dirty="0">
                <a:solidFill>
                  <a:schemeClr val="bg2"/>
                </a:solidFill>
              </a:rPr>
              <a:t>＜</a:t>
            </a:r>
            <a:r>
              <a:rPr kumimoji="1" lang="en-US" altLang="ja-JP" sz="900" dirty="0">
                <a:solidFill>
                  <a:schemeClr val="bg2"/>
                </a:solidFill>
              </a:rPr>
              <a:t>Confidential</a:t>
            </a:r>
            <a:r>
              <a:rPr kumimoji="1" lang="ja-JP" altLang="en-US" sz="900" dirty="0">
                <a:solidFill>
                  <a:schemeClr val="bg2"/>
                </a:solidFill>
              </a:rPr>
              <a:t>＞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A6099C0-AF94-4E47-8F95-F20F6C486BAA}"/>
              </a:ext>
            </a:extLst>
          </p:cNvPr>
          <p:cNvSpPr/>
          <p:nvPr userDrawn="1"/>
        </p:nvSpPr>
        <p:spPr>
          <a:xfrm>
            <a:off x="251520" y="6381750"/>
            <a:ext cx="8640960" cy="215900"/>
          </a:xfrm>
          <a:prstGeom prst="rect">
            <a:avLst/>
          </a:prstGeom>
          <a:solidFill>
            <a:schemeClr val="bg2"/>
          </a:solidFill>
          <a:ln w="28575" cap="rnd"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2800"/>
          </a:p>
        </p:txBody>
      </p:sp>
    </p:spTree>
    <p:extLst>
      <p:ext uri="{BB962C8B-B14F-4D97-AF65-F5344CB8AC3E}">
        <p14:creationId xmlns:p14="http://schemas.microsoft.com/office/powerpoint/2010/main" val="190918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中表紙(Light-blue)：4_3_Sept2019">
    <p:bg bwMode="gray"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中表紙サブタイトル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968401" y="2785883"/>
            <a:ext cx="4164600" cy="889879"/>
          </a:xfrm>
          <a:prstGeom prst="rect">
            <a:avLst/>
          </a:prstGeom>
          <a:noFill/>
        </p:spPr>
        <p:txBody>
          <a:bodyPr wrap="none" lIns="72000" tIns="0" rIns="0" anchor="ctr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ja-JP" altLang="en-US" dirty="0"/>
              <a:t>中表紙サブタイトル（</a:t>
            </a:r>
            <a:r>
              <a:rPr lang="en-US" altLang="ja-JP" dirty="0"/>
              <a:t>18pt</a:t>
            </a:r>
            <a:r>
              <a:rPr lang="ja-JP" altLang="en-US" dirty="0"/>
              <a:t>／任意）</a:t>
            </a:r>
          </a:p>
        </p:txBody>
      </p:sp>
      <p:sp>
        <p:nvSpPr>
          <p:cNvPr id="5" name="中表紙タイトル"/>
          <p:cNvSpPr>
            <a:spLocks noGrp="1"/>
          </p:cNvSpPr>
          <p:nvPr>
            <p:ph type="body" sz="quarter" idx="10" hasCustomPrompt="1"/>
          </p:nvPr>
        </p:nvSpPr>
        <p:spPr bwMode="gray">
          <a:xfrm>
            <a:off x="968401" y="1892830"/>
            <a:ext cx="4164601" cy="889879"/>
          </a:xfrm>
          <a:prstGeom prst="rect">
            <a:avLst/>
          </a:prstGeom>
          <a:noFill/>
        </p:spPr>
        <p:txBody>
          <a:bodyPr wrap="none" lIns="72000" tIns="0" rIns="0" anchor="ctr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800" b="1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ja-JP" altLang="en-US" dirty="0"/>
              <a:t>中表紙（</a:t>
            </a:r>
            <a:r>
              <a:rPr lang="en-US" altLang="ja-JP" dirty="0"/>
              <a:t>28pt</a:t>
            </a:r>
            <a:r>
              <a:rPr lang="ja-JP" altLang="en-US" dirty="0"/>
              <a:t>／太字）</a:t>
            </a: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5C32030F-790F-4FFF-8FA8-88979460F8B3}"/>
              </a:ext>
            </a:extLst>
          </p:cNvPr>
          <p:cNvSpPr/>
          <p:nvPr userDrawn="1"/>
        </p:nvSpPr>
        <p:spPr>
          <a:xfrm>
            <a:off x="251520" y="6381750"/>
            <a:ext cx="8640960" cy="215900"/>
          </a:xfrm>
          <a:prstGeom prst="rect">
            <a:avLst/>
          </a:prstGeom>
          <a:solidFill>
            <a:schemeClr val="accent2"/>
          </a:solidFill>
          <a:ln w="28575" cap="rnd"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2800"/>
          </a:p>
        </p:txBody>
      </p:sp>
    </p:spTree>
    <p:extLst>
      <p:ext uri="{BB962C8B-B14F-4D97-AF65-F5344CB8AC3E}">
        <p14:creationId xmlns:p14="http://schemas.microsoft.com/office/powerpoint/2010/main" val="33908440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sk(White)：4_3_Sept2019"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コンテンツ プレースホルダー 20"/>
          <p:cNvSpPr txBox="1">
            <a:spLocks/>
          </p:cNvSpPr>
          <p:nvPr userDrawn="1"/>
        </p:nvSpPr>
        <p:spPr bwMode="gray">
          <a:xfrm>
            <a:off x="805590" y="1123950"/>
            <a:ext cx="7532820" cy="2104497"/>
          </a:xfrm>
          <a:prstGeom prst="rect">
            <a:avLst/>
          </a:prstGeom>
        </p:spPr>
        <p:txBody>
          <a:bodyPr lIns="360000" rIns="360000" anchor="ctr"/>
          <a:lstStyle>
            <a:lvl1pPr marL="0" marR="0" indent="0" algn="ctr" defTabSz="990564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Pct val="100000"/>
              <a:buFont typeface="Arial" panose="020B0604020202020204" pitchFamily="34" charset="0"/>
              <a:buNone/>
              <a:tabLst/>
              <a:defRPr kumimoji="1" sz="4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30400" marR="0" indent="-230400" algn="l" defTabSz="990564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n"/>
              <a:tabLst/>
              <a:defRPr kumimoji="1" lang="en-US" sz="1800" b="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60375" marR="0" indent="-193675" algn="l" defTabSz="990564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 kumimoji="1" lang="en-US" sz="1800" b="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90563" marR="0" indent="-241300" algn="l" defTabSz="990564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Ø"/>
              <a:tabLst/>
              <a:defRPr kumimoji="1" lang="en-US" sz="1800" b="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77179" indent="-191093" algn="l" defTabSz="865024" rtl="0" eaLnBrk="1" latinLnBrk="0" hangingPunct="1">
              <a:spcBef>
                <a:spcPts val="0"/>
              </a:spcBef>
              <a:spcAft>
                <a:spcPts val="1083"/>
              </a:spcAft>
              <a:buClrTx/>
              <a:buSzPct val="100000"/>
              <a:buFont typeface="Verdana" panose="020B0604030504040204" pitchFamily="34" charset="0"/>
              <a:buChar char="−"/>
              <a:tabLst/>
              <a:defRPr kumimoji="1" lang="en-US" sz="1192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77179" indent="-191093" algn="l" defTabSz="990564" rtl="0" eaLnBrk="1" latinLnBrk="0" hangingPunct="1">
              <a:spcBef>
                <a:spcPts val="0"/>
              </a:spcBef>
              <a:spcAft>
                <a:spcPts val="1083"/>
              </a:spcAft>
              <a:buFont typeface="Verdana" panose="020B0604030504040204" pitchFamily="34" charset="0"/>
              <a:buChar char="−"/>
              <a:defRPr kumimoji="1" sz="13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77179" indent="-191093" algn="l" defTabSz="990564" rtl="0" eaLnBrk="1" latinLnBrk="0" hangingPunct="1">
              <a:spcBef>
                <a:spcPts val="0"/>
              </a:spcBef>
              <a:spcAft>
                <a:spcPts val="1083"/>
              </a:spcAft>
              <a:buFont typeface="Verdana" panose="020B0604030504040204" pitchFamily="34" charset="0"/>
              <a:buChar char="−"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577179" indent="-191093" algn="l" defTabSz="990564" rtl="0" eaLnBrk="1" latinLnBrk="0" hangingPunct="1">
              <a:spcBef>
                <a:spcPts val="0"/>
              </a:spcBef>
              <a:spcAft>
                <a:spcPts val="1083"/>
              </a:spcAft>
              <a:buFont typeface="Verdana" panose="020B0604030504040204" pitchFamily="34" charset="0"/>
              <a:buChar char="−"/>
              <a:defRPr kumimoji="1" sz="13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77179" indent="-191093" algn="l" defTabSz="990564" rtl="0" eaLnBrk="1" latinLnBrk="0" hangingPunct="1">
              <a:spcBef>
                <a:spcPts val="0"/>
              </a:spcBef>
              <a:spcAft>
                <a:spcPts val="1083"/>
              </a:spcAft>
              <a:buFont typeface="Verdana" panose="020B0604030504040204" pitchFamily="34" charset="0"/>
              <a:buChar char="−"/>
              <a:defRPr kumimoji="1" sz="13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defRPr/>
            </a:pPr>
            <a:r>
              <a:rPr lang="ja-JP" altLang="en-US" sz="4400" dirty="0">
                <a:solidFill>
                  <a:schemeClr val="tx1"/>
                </a:solidFill>
              </a:rPr>
              <a:t>お願い</a:t>
            </a:r>
          </a:p>
          <a:p>
            <a:pPr lvl="0">
              <a:defRPr/>
            </a:pPr>
            <a:r>
              <a:rPr lang="ja-JP" altLang="en-US" sz="2800" dirty="0">
                <a:solidFill>
                  <a:schemeClr val="tx1"/>
                </a:solidFill>
              </a:rPr>
              <a:t>講師が「次のページをめくってください」と</a:t>
            </a:r>
            <a:br>
              <a:rPr lang="en-US" altLang="ja-JP" sz="2800" dirty="0">
                <a:solidFill>
                  <a:schemeClr val="tx1"/>
                </a:solidFill>
              </a:rPr>
            </a:br>
            <a:r>
              <a:rPr lang="ja-JP" altLang="en-US" sz="2800" dirty="0">
                <a:solidFill>
                  <a:schemeClr val="tx1"/>
                </a:solidFill>
              </a:rPr>
              <a:t>お願いするまでは、先に進まないでください</a:t>
            </a:r>
          </a:p>
        </p:txBody>
      </p: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2CF2D242-E07C-4C0B-98B4-9448318B84A2}"/>
              </a:ext>
            </a:extLst>
          </p:cNvPr>
          <p:cNvGrpSpPr/>
          <p:nvPr userDrawn="1"/>
        </p:nvGrpSpPr>
        <p:grpSpPr>
          <a:xfrm>
            <a:off x="3492000" y="3693227"/>
            <a:ext cx="2160000" cy="2160000"/>
            <a:chOff x="3745502" y="2846535"/>
            <a:chExt cx="1656638" cy="1652996"/>
          </a:xfrm>
          <a:solidFill>
            <a:schemeClr val="accent5"/>
          </a:solidFill>
        </p:grpSpPr>
        <p:sp>
          <p:nvSpPr>
            <p:cNvPr id="8" name="Freeform 156">
              <a:extLst>
                <a:ext uri="{FF2B5EF4-FFF2-40B4-BE49-F238E27FC236}">
                  <a16:creationId xmlns:a16="http://schemas.microsoft.com/office/drawing/2014/main" id="{0CCCA4D6-EF35-4EA0-80A8-62902ABF4EEE}"/>
                </a:ext>
              </a:extLst>
            </p:cNvPr>
            <p:cNvSpPr>
              <a:spLocks noEditPoints="1"/>
            </p:cNvSpPr>
            <p:nvPr userDrawn="1"/>
          </p:nvSpPr>
          <p:spPr bwMode="gray">
            <a:xfrm>
              <a:off x="3745502" y="2846535"/>
              <a:ext cx="1656638" cy="1652996"/>
            </a:xfrm>
            <a:custGeom>
              <a:avLst/>
              <a:gdLst>
                <a:gd name="T0" fmla="*/ 587 w 1174"/>
                <a:gd name="T1" fmla="*/ 1174 h 1174"/>
                <a:gd name="T2" fmla="*/ 0 w 1174"/>
                <a:gd name="T3" fmla="*/ 587 h 1174"/>
                <a:gd name="T4" fmla="*/ 587 w 1174"/>
                <a:gd name="T5" fmla="*/ 0 h 1174"/>
                <a:gd name="T6" fmla="*/ 1174 w 1174"/>
                <a:gd name="T7" fmla="*/ 587 h 1174"/>
                <a:gd name="T8" fmla="*/ 587 w 1174"/>
                <a:gd name="T9" fmla="*/ 1174 h 1174"/>
                <a:gd name="T10" fmla="*/ 587 w 1174"/>
                <a:gd name="T11" fmla="*/ 40 h 1174"/>
                <a:gd name="T12" fmla="*/ 40 w 1174"/>
                <a:gd name="T13" fmla="*/ 587 h 1174"/>
                <a:gd name="T14" fmla="*/ 587 w 1174"/>
                <a:gd name="T15" fmla="*/ 1134 h 1174"/>
                <a:gd name="T16" fmla="*/ 1134 w 1174"/>
                <a:gd name="T17" fmla="*/ 587 h 1174"/>
                <a:gd name="T18" fmla="*/ 587 w 1174"/>
                <a:gd name="T19" fmla="*/ 40 h 1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174" h="1174">
                  <a:moveTo>
                    <a:pt x="587" y="1174"/>
                  </a:moveTo>
                  <a:cubicBezTo>
                    <a:pt x="263" y="1174"/>
                    <a:pt x="0" y="911"/>
                    <a:pt x="0" y="587"/>
                  </a:cubicBezTo>
                  <a:cubicBezTo>
                    <a:pt x="0" y="263"/>
                    <a:pt x="263" y="0"/>
                    <a:pt x="587" y="0"/>
                  </a:cubicBezTo>
                  <a:cubicBezTo>
                    <a:pt x="911" y="0"/>
                    <a:pt x="1174" y="263"/>
                    <a:pt x="1174" y="587"/>
                  </a:cubicBezTo>
                  <a:cubicBezTo>
                    <a:pt x="1174" y="911"/>
                    <a:pt x="911" y="1174"/>
                    <a:pt x="587" y="1174"/>
                  </a:cubicBezTo>
                  <a:close/>
                  <a:moveTo>
                    <a:pt x="587" y="40"/>
                  </a:moveTo>
                  <a:cubicBezTo>
                    <a:pt x="286" y="40"/>
                    <a:pt x="40" y="286"/>
                    <a:pt x="40" y="587"/>
                  </a:cubicBezTo>
                  <a:cubicBezTo>
                    <a:pt x="40" y="889"/>
                    <a:pt x="286" y="1134"/>
                    <a:pt x="587" y="1134"/>
                  </a:cubicBezTo>
                  <a:cubicBezTo>
                    <a:pt x="889" y="1134"/>
                    <a:pt x="1134" y="889"/>
                    <a:pt x="1134" y="587"/>
                  </a:cubicBezTo>
                  <a:cubicBezTo>
                    <a:pt x="1134" y="286"/>
                    <a:pt x="889" y="40"/>
                    <a:pt x="587" y="4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>
                <a:solidFill>
                  <a:schemeClr val="accent1"/>
                </a:solidFill>
              </a:endParaRPr>
            </a:p>
          </p:txBody>
        </p:sp>
        <p:sp>
          <p:nvSpPr>
            <p:cNvPr id="10" name="Freeform 157">
              <a:extLst>
                <a:ext uri="{FF2B5EF4-FFF2-40B4-BE49-F238E27FC236}">
                  <a16:creationId xmlns:a16="http://schemas.microsoft.com/office/drawing/2014/main" id="{1B17F242-D905-4168-9950-5FC6A8E14F39}"/>
                </a:ext>
              </a:extLst>
            </p:cNvPr>
            <p:cNvSpPr>
              <a:spLocks/>
            </p:cNvSpPr>
            <p:nvPr userDrawn="1"/>
          </p:nvSpPr>
          <p:spPr bwMode="gray">
            <a:xfrm>
              <a:off x="4462772" y="3148736"/>
              <a:ext cx="222100" cy="811935"/>
            </a:xfrm>
            <a:custGeom>
              <a:avLst/>
              <a:gdLst>
                <a:gd name="T0" fmla="*/ 140 w 160"/>
                <a:gd name="T1" fmla="*/ 0 h 576"/>
                <a:gd name="T2" fmla="*/ 20 w 160"/>
                <a:gd name="T3" fmla="*/ 0 h 576"/>
                <a:gd name="T4" fmla="*/ 6 w 160"/>
                <a:gd name="T5" fmla="*/ 6 h 576"/>
                <a:gd name="T6" fmla="*/ 0 w 160"/>
                <a:gd name="T7" fmla="*/ 21 h 576"/>
                <a:gd name="T8" fmla="*/ 32 w 160"/>
                <a:gd name="T9" fmla="*/ 557 h 576"/>
                <a:gd name="T10" fmla="*/ 52 w 160"/>
                <a:gd name="T11" fmla="*/ 576 h 576"/>
                <a:gd name="T12" fmla="*/ 108 w 160"/>
                <a:gd name="T13" fmla="*/ 576 h 576"/>
                <a:gd name="T14" fmla="*/ 128 w 160"/>
                <a:gd name="T15" fmla="*/ 557 h 576"/>
                <a:gd name="T16" fmla="*/ 160 w 160"/>
                <a:gd name="T17" fmla="*/ 21 h 576"/>
                <a:gd name="T18" fmla="*/ 155 w 160"/>
                <a:gd name="T19" fmla="*/ 6 h 576"/>
                <a:gd name="T20" fmla="*/ 140 w 160"/>
                <a:gd name="T21" fmla="*/ 0 h 5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60" h="576">
                  <a:moveTo>
                    <a:pt x="140" y="0"/>
                  </a:moveTo>
                  <a:cubicBezTo>
                    <a:pt x="20" y="0"/>
                    <a:pt x="20" y="0"/>
                    <a:pt x="20" y="0"/>
                  </a:cubicBezTo>
                  <a:cubicBezTo>
                    <a:pt x="15" y="0"/>
                    <a:pt x="9" y="2"/>
                    <a:pt x="6" y="6"/>
                  </a:cubicBezTo>
                  <a:cubicBezTo>
                    <a:pt x="2" y="10"/>
                    <a:pt x="0" y="16"/>
                    <a:pt x="0" y="21"/>
                  </a:cubicBezTo>
                  <a:cubicBezTo>
                    <a:pt x="32" y="557"/>
                    <a:pt x="32" y="557"/>
                    <a:pt x="32" y="557"/>
                  </a:cubicBezTo>
                  <a:cubicBezTo>
                    <a:pt x="33" y="568"/>
                    <a:pt x="42" y="576"/>
                    <a:pt x="52" y="576"/>
                  </a:cubicBezTo>
                  <a:cubicBezTo>
                    <a:pt x="108" y="576"/>
                    <a:pt x="108" y="576"/>
                    <a:pt x="108" y="576"/>
                  </a:cubicBezTo>
                  <a:cubicBezTo>
                    <a:pt x="119" y="576"/>
                    <a:pt x="127" y="568"/>
                    <a:pt x="128" y="557"/>
                  </a:cubicBezTo>
                  <a:cubicBezTo>
                    <a:pt x="160" y="21"/>
                    <a:pt x="160" y="21"/>
                    <a:pt x="160" y="21"/>
                  </a:cubicBezTo>
                  <a:cubicBezTo>
                    <a:pt x="160" y="16"/>
                    <a:pt x="158" y="10"/>
                    <a:pt x="155" y="6"/>
                  </a:cubicBezTo>
                  <a:cubicBezTo>
                    <a:pt x="151" y="2"/>
                    <a:pt x="146" y="0"/>
                    <a:pt x="14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>
                <a:solidFill>
                  <a:schemeClr val="accent1"/>
                </a:solidFill>
              </a:endParaRPr>
            </a:p>
          </p:txBody>
        </p:sp>
        <p:sp>
          <p:nvSpPr>
            <p:cNvPr id="14" name="Freeform 158">
              <a:extLst>
                <a:ext uri="{FF2B5EF4-FFF2-40B4-BE49-F238E27FC236}">
                  <a16:creationId xmlns:a16="http://schemas.microsoft.com/office/drawing/2014/main" id="{3F3E3B95-2074-41CD-BF12-49B44E83604F}"/>
                </a:ext>
              </a:extLst>
            </p:cNvPr>
            <p:cNvSpPr>
              <a:spLocks/>
            </p:cNvSpPr>
            <p:nvPr userDrawn="1"/>
          </p:nvSpPr>
          <p:spPr bwMode="gray">
            <a:xfrm>
              <a:off x="4506464" y="4055334"/>
              <a:ext cx="134717" cy="134717"/>
            </a:xfrm>
            <a:custGeom>
              <a:avLst/>
              <a:gdLst>
                <a:gd name="T0" fmla="*/ 76 w 96"/>
                <a:gd name="T1" fmla="*/ 0 h 96"/>
                <a:gd name="T2" fmla="*/ 20 w 96"/>
                <a:gd name="T3" fmla="*/ 0 h 96"/>
                <a:gd name="T4" fmla="*/ 0 w 96"/>
                <a:gd name="T5" fmla="*/ 20 h 96"/>
                <a:gd name="T6" fmla="*/ 0 w 96"/>
                <a:gd name="T7" fmla="*/ 76 h 96"/>
                <a:gd name="T8" fmla="*/ 20 w 96"/>
                <a:gd name="T9" fmla="*/ 96 h 96"/>
                <a:gd name="T10" fmla="*/ 76 w 96"/>
                <a:gd name="T11" fmla="*/ 96 h 96"/>
                <a:gd name="T12" fmla="*/ 96 w 96"/>
                <a:gd name="T13" fmla="*/ 76 h 96"/>
                <a:gd name="T14" fmla="*/ 96 w 96"/>
                <a:gd name="T15" fmla="*/ 20 h 96"/>
                <a:gd name="T16" fmla="*/ 76 w 96"/>
                <a:gd name="T17" fmla="*/ 0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6" h="96">
                  <a:moveTo>
                    <a:pt x="76" y="0"/>
                  </a:moveTo>
                  <a:cubicBezTo>
                    <a:pt x="20" y="0"/>
                    <a:pt x="20" y="0"/>
                    <a:pt x="20" y="0"/>
                  </a:cubicBezTo>
                  <a:cubicBezTo>
                    <a:pt x="9" y="0"/>
                    <a:pt x="0" y="9"/>
                    <a:pt x="0" y="20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0" y="87"/>
                    <a:pt x="9" y="96"/>
                    <a:pt x="20" y="96"/>
                  </a:cubicBezTo>
                  <a:cubicBezTo>
                    <a:pt x="76" y="96"/>
                    <a:pt x="76" y="96"/>
                    <a:pt x="76" y="96"/>
                  </a:cubicBezTo>
                  <a:cubicBezTo>
                    <a:pt x="87" y="96"/>
                    <a:pt x="96" y="87"/>
                    <a:pt x="96" y="76"/>
                  </a:cubicBezTo>
                  <a:cubicBezTo>
                    <a:pt x="96" y="20"/>
                    <a:pt x="96" y="20"/>
                    <a:pt x="96" y="20"/>
                  </a:cubicBezTo>
                  <a:cubicBezTo>
                    <a:pt x="96" y="9"/>
                    <a:pt x="87" y="0"/>
                    <a:pt x="7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>
                <a:solidFill>
                  <a:schemeClr val="accent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6231406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sk2：4_3_Sept2019">
    <p:bg bwMode="gray"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E29DF9E0-32E5-405F-B442-0679D3EE515F}"/>
              </a:ext>
            </a:extLst>
          </p:cNvPr>
          <p:cNvSpPr/>
          <p:nvPr userDrawn="1"/>
        </p:nvSpPr>
        <p:spPr>
          <a:xfrm>
            <a:off x="251520" y="6381750"/>
            <a:ext cx="8640960" cy="215900"/>
          </a:xfrm>
          <a:prstGeom prst="rect">
            <a:avLst/>
          </a:prstGeom>
          <a:solidFill>
            <a:schemeClr val="accent5"/>
          </a:solidFill>
          <a:ln w="28575" cap="rnd"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2800"/>
          </a:p>
        </p:txBody>
      </p:sp>
    </p:spTree>
    <p:extLst>
      <p:ext uri="{BB962C8B-B14F-4D97-AF65-F5344CB8AC3E}">
        <p14:creationId xmlns:p14="http://schemas.microsoft.com/office/powerpoint/2010/main" val="248211941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白紙：4_3_Sept201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3481841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白紙(footer)：4_3_Sept2019"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688411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基本版(Subtitle有）：4_3_Sept2019"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タイトル"/>
          <p:cNvSpPr>
            <a:spLocks noGrp="1"/>
          </p:cNvSpPr>
          <p:nvPr>
            <p:ph type="title" hasCustomPrompt="1"/>
          </p:nvPr>
        </p:nvSpPr>
        <p:spPr bwMode="gray">
          <a:xfrm>
            <a:off x="358775" y="483237"/>
            <a:ext cx="8425700" cy="640715"/>
          </a:xfrm>
          <a:prstGeom prst="rect">
            <a:avLst/>
          </a:prstGeom>
        </p:spPr>
        <p:txBody>
          <a:bodyPr lIns="36000" tIns="36000" rIns="36000" bIns="36000" anchor="b"/>
          <a:lstStyle>
            <a:lvl1pPr>
              <a:lnSpc>
                <a:spcPct val="80000"/>
              </a:lnSpc>
              <a:defRPr sz="2800" baseline="0"/>
            </a:lvl1pPr>
          </a:lstStyle>
          <a:p>
            <a:r>
              <a:rPr lang="ja-JP" altLang="en-US" noProof="0" dirty="0"/>
              <a:t>メインメッセージ（</a:t>
            </a:r>
            <a:r>
              <a:rPr lang="en-US" altLang="ja-JP" noProof="0" dirty="0"/>
              <a:t>28pt</a:t>
            </a:r>
            <a:r>
              <a:rPr lang="ja-JP" altLang="en-US" noProof="0" dirty="0"/>
              <a:t>／太字）</a:t>
            </a:r>
            <a:endParaRPr kumimoji="1" lang="ja-JP" altLang="en-US" dirty="0"/>
          </a:p>
        </p:txBody>
      </p:sp>
      <p:sp>
        <p:nvSpPr>
          <p:cNvPr id="3" name="コンテンツ プレースホルダー 47"/>
          <p:cNvSpPr>
            <a:spLocks noGrp="1"/>
          </p:cNvSpPr>
          <p:nvPr>
            <p:ph sz="quarter" idx="11" hasCustomPrompt="1"/>
          </p:nvPr>
        </p:nvSpPr>
        <p:spPr bwMode="gray">
          <a:xfrm>
            <a:off x="360363" y="1797051"/>
            <a:ext cx="8426450" cy="4392083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spcBef>
                <a:spcPts val="200"/>
              </a:spcBef>
              <a:spcAft>
                <a:spcPts val="200"/>
              </a:spcAft>
              <a:buNone/>
              <a:defRPr sz="1800" baseline="0">
                <a:latin typeface="+mn-lt"/>
              </a:defRPr>
            </a:lvl1pPr>
            <a:lvl2pPr marL="266700" indent="-266700" algn="l">
              <a:spcBef>
                <a:spcPts val="200"/>
              </a:spcBef>
              <a:spcAft>
                <a:spcPts val="200"/>
              </a:spcAft>
              <a:buClr>
                <a:schemeClr val="bg2"/>
              </a:buClr>
              <a:buFont typeface="Wingdings" panose="05000000000000000000" pitchFamily="2" charset="2"/>
              <a:buChar char="u"/>
              <a:defRPr sz="1800">
                <a:latin typeface="+mn-lt"/>
              </a:defRPr>
            </a:lvl2pPr>
            <a:lvl3pPr marL="449263" marR="0" indent="-182563" algn="l" defTabSz="742900" rtl="0" eaLnBrk="1" fontAlgn="auto" latinLnBrk="0" hangingPunct="1">
              <a:lnSpc>
                <a:spcPct val="100000"/>
              </a:lnSpc>
              <a:spcBef>
                <a:spcPts val="225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 sz="1800"/>
            </a:lvl3pPr>
            <a:lvl4pPr marL="715963" marR="0" indent="-196850" algn="l" defTabSz="7429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ClrTx/>
              <a:buSzPct val="100000"/>
              <a:buFont typeface="Arial" panose="020B0604020202020204" pitchFamily="34" charset="0"/>
              <a:buChar char="-"/>
              <a:tabLst/>
              <a:defRPr sz="1800">
                <a:latin typeface="+mn-lt"/>
              </a:defRPr>
            </a:lvl4pPr>
            <a:lvl5pPr marL="984250" indent="-177800" algn="l">
              <a:spcBef>
                <a:spcPts val="200"/>
              </a:spcBef>
              <a:spcAft>
                <a:spcPts val="200"/>
              </a:spcAft>
              <a:buFont typeface="Arial" panose="020B0604020202020204" pitchFamily="34" charset="0"/>
              <a:buChar char="-"/>
              <a:defRPr sz="1800"/>
            </a:lvl5pPr>
            <a:lvl6pPr marL="982663" indent="-176213">
              <a:buFont typeface="Arial" panose="020B0604020202020204" pitchFamily="34" charset="0"/>
              <a:buChar char="-"/>
              <a:defRPr sz="1800"/>
            </a:lvl6pPr>
          </a:lstStyle>
          <a:p>
            <a:pPr lvl="0"/>
            <a:r>
              <a:rPr kumimoji="1" lang="ja-JP" altLang="en-US" dirty="0"/>
              <a:t>メインメッセージを補足する内容を記載（</a:t>
            </a:r>
            <a:r>
              <a:rPr kumimoji="1" lang="en-US" altLang="ja-JP" dirty="0"/>
              <a:t>18pt</a:t>
            </a:r>
            <a:r>
              <a:rPr kumimoji="1" lang="ja-JP" altLang="en-US" dirty="0"/>
              <a:t>以上）</a:t>
            </a:r>
            <a:br>
              <a:rPr kumimoji="1" lang="en-US" altLang="ja-JP" dirty="0"/>
            </a:br>
            <a:endParaRPr kumimoji="1" lang="en-US" altLang="ja-JP" dirty="0"/>
          </a:p>
          <a:p>
            <a:pPr lvl="0"/>
            <a:r>
              <a:rPr kumimoji="1" lang="ja-JP" altLang="en-US" dirty="0"/>
              <a:t>インデントを増やす（</a:t>
            </a:r>
            <a:r>
              <a:rPr kumimoji="1" lang="en-US" altLang="ja-JP" dirty="0"/>
              <a:t>[</a:t>
            </a:r>
            <a:r>
              <a:rPr kumimoji="1" lang="ja-JP" altLang="en-US" dirty="0"/>
              <a:t>ホーム</a:t>
            </a:r>
            <a:r>
              <a:rPr kumimoji="1" lang="en-US" altLang="ja-JP" dirty="0"/>
              <a:t>]</a:t>
            </a:r>
            <a:r>
              <a:rPr kumimoji="1" lang="ja-JP" altLang="en-US" dirty="0"/>
              <a:t>＞</a:t>
            </a:r>
            <a:r>
              <a:rPr kumimoji="1" lang="en-US" altLang="ja-JP" dirty="0"/>
              <a:t>[</a:t>
            </a:r>
            <a:r>
              <a:rPr kumimoji="1" lang="ja-JP" altLang="en-US" dirty="0"/>
              <a:t>段落</a:t>
            </a:r>
            <a:r>
              <a:rPr kumimoji="1" lang="en-US" altLang="ja-JP" dirty="0"/>
              <a:t>]</a:t>
            </a:r>
            <a:r>
              <a:rPr kumimoji="1" lang="ja-JP" altLang="en-US" dirty="0"/>
              <a:t>＞</a:t>
            </a:r>
            <a:r>
              <a:rPr kumimoji="1" lang="en-US" altLang="ja-JP" dirty="0"/>
              <a:t>[</a:t>
            </a:r>
            <a:r>
              <a:rPr kumimoji="1" lang="ja-JP" altLang="en-US" dirty="0"/>
              <a:t>インデントを増やす</a:t>
            </a:r>
            <a:r>
              <a:rPr kumimoji="1" lang="en-US" altLang="ja-JP" dirty="0"/>
              <a:t>]</a:t>
            </a:r>
            <a:r>
              <a:rPr kumimoji="1" lang="ja-JP" altLang="en-US" dirty="0"/>
              <a:t>もしくは</a:t>
            </a:r>
            <a:r>
              <a:rPr kumimoji="1" lang="en-US" altLang="ja-JP" dirty="0"/>
              <a:t>[Alt]</a:t>
            </a:r>
            <a:r>
              <a:rPr kumimoji="1" lang="ja-JP" altLang="en-US" dirty="0"/>
              <a:t> </a:t>
            </a:r>
            <a:r>
              <a:rPr kumimoji="1" lang="en-US" altLang="ja-JP" dirty="0"/>
              <a:t>[Shift] [ → ]</a:t>
            </a:r>
            <a:r>
              <a:rPr kumimoji="1" lang="ja-JP" altLang="en-US" dirty="0"/>
              <a:t>）ことで、レベル下げが可能</a:t>
            </a:r>
          </a:p>
          <a:p>
            <a:pPr lvl="1"/>
            <a:r>
              <a:rPr kumimoji="1" lang="ja-JP" altLang="en-US" dirty="0"/>
              <a:t>箇条書きテキスト（レベル</a:t>
            </a:r>
            <a:r>
              <a:rPr kumimoji="1" lang="en-US" altLang="ja-JP" dirty="0"/>
              <a:t>1</a:t>
            </a:r>
            <a:r>
              <a:rPr kumimoji="1" lang="ja-JP" altLang="en-US" dirty="0"/>
              <a:t>）</a:t>
            </a:r>
            <a:endParaRPr kumimoji="1" lang="en-US" altLang="ja-JP" dirty="0"/>
          </a:p>
          <a:p>
            <a:pPr lvl="2"/>
            <a:r>
              <a:rPr kumimoji="1" lang="ja-JP" altLang="en-US" dirty="0"/>
              <a:t>箇条書きテキスト（レベル</a:t>
            </a:r>
            <a:r>
              <a:rPr kumimoji="1" lang="en-US" altLang="ja-JP" dirty="0"/>
              <a:t>2</a:t>
            </a:r>
            <a:r>
              <a:rPr kumimoji="1" lang="ja-JP" altLang="en-US" dirty="0"/>
              <a:t>）</a:t>
            </a:r>
            <a:endParaRPr kumimoji="1" lang="en-US" altLang="ja-JP" dirty="0"/>
          </a:p>
          <a:p>
            <a:pPr lvl="3"/>
            <a:r>
              <a:rPr kumimoji="1" lang="ja-JP" altLang="en-US" dirty="0"/>
              <a:t>箇条書きテキスト（レベル</a:t>
            </a:r>
            <a:r>
              <a:rPr kumimoji="1" lang="en-US" altLang="ja-JP" dirty="0"/>
              <a:t>3</a:t>
            </a:r>
            <a:r>
              <a:rPr kumimoji="1" lang="ja-JP" altLang="en-US" dirty="0"/>
              <a:t>）</a:t>
            </a:r>
          </a:p>
        </p:txBody>
      </p:sp>
      <p:sp>
        <p:nvSpPr>
          <p:cNvPr id="9" name="テキスト プレースホルダー 8">
            <a:extLst>
              <a:ext uri="{FF2B5EF4-FFF2-40B4-BE49-F238E27FC236}">
                <a16:creationId xmlns:a16="http://schemas.microsoft.com/office/drawing/2014/main" id="{6EBDD45C-0012-4D3D-9165-7449EDE6641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60364" y="1316567"/>
            <a:ext cx="8426449" cy="480484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b="1"/>
            </a:lvl1pPr>
          </a:lstStyle>
          <a:p>
            <a:pPr lvl="0"/>
            <a:r>
              <a:rPr kumimoji="1" lang="ja-JP" altLang="en-US" dirty="0"/>
              <a:t>サブタイトル（</a:t>
            </a:r>
            <a:r>
              <a:rPr kumimoji="1" lang="en-US" altLang="ja-JP" dirty="0"/>
              <a:t>18pt</a:t>
            </a:r>
            <a:r>
              <a:rPr kumimoji="1" lang="ja-JP" altLang="en-US" dirty="0"/>
              <a:t>／太字）</a:t>
            </a:r>
          </a:p>
        </p:txBody>
      </p:sp>
    </p:spTree>
    <p:extLst>
      <p:ext uri="{BB962C8B-B14F-4D97-AF65-F5344CB8AC3E}">
        <p14:creationId xmlns:p14="http://schemas.microsoft.com/office/powerpoint/2010/main" val="216292375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基本版／全面：TI_4_3_Proposal_Feb201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ワーキングエリア（基本版／全面）"/>
          <p:cNvSpPr>
            <a:spLocks noGrp="1"/>
          </p:cNvSpPr>
          <p:nvPr>
            <p:ph idx="1" hasCustomPrompt="1"/>
          </p:nvPr>
        </p:nvSpPr>
        <p:spPr bwMode="gray">
          <a:xfrm>
            <a:off x="384923" y="1484312"/>
            <a:ext cx="8374154" cy="4824413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spcBef>
                <a:spcPts val="554"/>
              </a:spcBef>
              <a:buFont typeface="Arial" pitchFamily="34" charset="0"/>
              <a:buNone/>
              <a:defRPr sz="1477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212682" marR="0" indent="-212682" algn="l" defTabSz="914390" rtl="0" eaLnBrk="1" fontAlgn="auto" latinLnBrk="0" hangingPunct="1">
              <a:lnSpc>
                <a:spcPct val="100000"/>
              </a:lnSpc>
              <a:spcBef>
                <a:spcPts val="554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n"/>
              <a:tabLst/>
              <a:defRPr kumimoji="1" lang="ja-JP" altLang="en-US" sz="1292" b="0" i="0" u="none" strike="noStrike" kern="1200" cap="none" spc="0" normalizeH="0" baseline="0" noProof="0"/>
            </a:lvl2pPr>
            <a:lvl3pPr marL="424972" marR="0" indent="-178781" algn="l" defTabSz="914390" rtl="0" eaLnBrk="1" fontAlgn="auto" latinLnBrk="0" hangingPunct="1">
              <a:lnSpc>
                <a:spcPct val="100000"/>
              </a:lnSpc>
              <a:spcBef>
                <a:spcPts val="277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 kumimoji="1" lang="ja-JP" altLang="en-US" sz="1292" b="0" i="0" u="none" strike="noStrike" kern="1200" cap="none" spc="0" normalizeH="0" baseline="0" noProof="0"/>
            </a:lvl3pPr>
            <a:lvl4pPr marL="637459" marR="0" indent="-222744" algn="l" defTabSz="914390" rtl="0" eaLnBrk="1" fontAlgn="auto" latinLnBrk="0" hangingPunct="1">
              <a:lnSpc>
                <a:spcPct val="100000"/>
              </a:lnSpc>
              <a:spcBef>
                <a:spcPts val="185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Ø"/>
              <a:tabLst/>
              <a:defRPr kumimoji="1" lang="ja-JP" altLang="en-US" sz="1292" b="0" i="0" u="none" strike="noStrike" kern="1200" cap="none" spc="0" normalizeH="0" baseline="0" noProof="0"/>
            </a:lvl4pPr>
          </a:lstStyle>
          <a:p>
            <a:pPr lvl="0"/>
            <a:r>
              <a:rPr kumimoji="1" lang="ja-JP" altLang="en-US" dirty="0"/>
              <a:t>コンテンツ（ワーキングエリア内／</a:t>
            </a:r>
            <a:r>
              <a:rPr kumimoji="1" lang="en-US" altLang="ja-JP" dirty="0"/>
              <a:t>16pt</a:t>
            </a:r>
            <a:r>
              <a:rPr kumimoji="1" lang="ja-JP" altLang="en-US" dirty="0"/>
              <a:t>以上）</a:t>
            </a:r>
          </a:p>
        </p:txBody>
      </p:sp>
      <p:sp>
        <p:nvSpPr>
          <p:cNvPr id="8" name="Header（基本版／左）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384923" y="1016001"/>
            <a:ext cx="4020923" cy="465931"/>
          </a:xfrm>
          <a:prstGeom prst="rect">
            <a:avLst/>
          </a:prstGeom>
        </p:spPr>
        <p:txBody>
          <a:bodyPr vert="horz" wrap="none" lIns="72000" tIns="0" rIns="0" bIns="0" rtlCol="0" anchor="ctr">
            <a:noAutofit/>
          </a:bodyPr>
          <a:lstStyle>
            <a:lvl1pPr>
              <a:defRPr lang="ja-JP" altLang="en-US" sz="1846" b="1" baseline="0" dirty="0">
                <a:solidFill>
                  <a:schemeClr val="accent4"/>
                </a:solidFill>
              </a:defRPr>
            </a:lvl1pPr>
          </a:lstStyle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kumimoji="1" lang="en-US" altLang="ja-JP" dirty="0"/>
              <a:t>Header</a:t>
            </a:r>
            <a:r>
              <a:rPr kumimoji="1" lang="ja-JP" altLang="en-US" dirty="0"/>
              <a:t>（スライドタイトル／</a:t>
            </a:r>
            <a:r>
              <a:rPr kumimoji="1" lang="en-US" altLang="ja-JP" dirty="0"/>
              <a:t>20pt</a:t>
            </a:r>
            <a:r>
              <a:rPr kumimoji="1" lang="ja-JP" altLang="en-US" dirty="0"/>
              <a:t> 太字）</a:t>
            </a:r>
          </a:p>
        </p:txBody>
      </p:sp>
      <p:sp>
        <p:nvSpPr>
          <p:cNvPr id="3" name="キーメッセージ"/>
          <p:cNvSpPr>
            <a:spLocks noGrp="1"/>
          </p:cNvSpPr>
          <p:nvPr>
            <p:ph type="title" hasCustomPrompt="1"/>
          </p:nvPr>
        </p:nvSpPr>
        <p:spPr bwMode="gray">
          <a:xfrm>
            <a:off x="384923" y="152400"/>
            <a:ext cx="8374154" cy="647700"/>
          </a:xfrm>
          <a:prstGeom prst="rect">
            <a:avLst/>
          </a:prstGeom>
        </p:spPr>
        <p:txBody>
          <a:bodyPr anchor="b"/>
          <a:lstStyle>
            <a:lvl1pPr>
              <a:defRPr baseline="0"/>
            </a:lvl1pPr>
          </a:lstStyle>
          <a:p>
            <a:r>
              <a:rPr lang="ja-JP" altLang="en-US" noProof="0" dirty="0"/>
              <a:t>キーメッセージ（伝えたい内容／</a:t>
            </a:r>
            <a:r>
              <a:rPr lang="en-US" altLang="ja-JP" noProof="0" dirty="0"/>
              <a:t>24pt</a:t>
            </a:r>
            <a:r>
              <a:rPr lang="ja-JP" altLang="en-US" noProof="0" dirty="0"/>
              <a:t>／太字）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900066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見出し：4_3_Sept2019"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プレースホルダー"/>
          <p:cNvSpPr>
            <a:spLocks noGrp="1"/>
          </p:cNvSpPr>
          <p:nvPr>
            <p:ph type="body" sz="quarter" idx="12" hasCustomPrompt="1"/>
          </p:nvPr>
        </p:nvSpPr>
        <p:spPr bwMode="gray">
          <a:xfrm>
            <a:off x="856800" y="2376753"/>
            <a:ext cx="7430400" cy="2104497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300"/>
              </a:spcBef>
              <a:spcAft>
                <a:spcPts val="300"/>
              </a:spcAft>
              <a:buNone/>
              <a:defRPr sz="3600"/>
            </a:lvl1pPr>
          </a:lstStyle>
          <a:p>
            <a:pPr lvl="0" defTabSz="990564">
              <a:defRPr/>
            </a:pPr>
            <a:r>
              <a:rPr lang="ja-JP" altLang="en-US" dirty="0">
                <a:solidFill>
                  <a:sysClr val="windowText" lastClr="000000"/>
                </a:solidFill>
              </a:rPr>
              <a:t>見出しをここに入力</a:t>
            </a:r>
            <a:br>
              <a:rPr lang="en-US" altLang="ja-JP" dirty="0">
                <a:solidFill>
                  <a:sysClr val="windowText" lastClr="000000"/>
                </a:solidFill>
              </a:rPr>
            </a:br>
            <a:r>
              <a:rPr lang="ja-JP" altLang="en-US" dirty="0">
                <a:solidFill>
                  <a:sysClr val="windowText" lastClr="000000"/>
                </a:solidFill>
              </a:rPr>
              <a:t>（</a:t>
            </a:r>
            <a:r>
              <a:rPr lang="en-US" altLang="ja-JP" dirty="0">
                <a:solidFill>
                  <a:sysClr val="windowText" lastClr="000000"/>
                </a:solidFill>
              </a:rPr>
              <a:t>36pt</a:t>
            </a:r>
            <a:r>
              <a:rPr lang="ja-JP" altLang="en-US" dirty="0">
                <a:solidFill>
                  <a:sysClr val="windowText" lastClr="000000"/>
                </a:solidFill>
              </a:rPr>
              <a:t> </a:t>
            </a:r>
            <a:r>
              <a:rPr lang="en-US" altLang="ja-JP" dirty="0">
                <a:solidFill>
                  <a:sysClr val="windowText" lastClr="000000"/>
                </a:solidFill>
              </a:rPr>
              <a:t>or</a:t>
            </a:r>
            <a:r>
              <a:rPr lang="ja-JP" altLang="en-US" dirty="0">
                <a:solidFill>
                  <a:sysClr val="windowText" lastClr="000000"/>
                </a:solidFill>
              </a:rPr>
              <a:t> </a:t>
            </a:r>
            <a:r>
              <a:rPr lang="en-US" altLang="ja-JP" dirty="0">
                <a:solidFill>
                  <a:sysClr val="windowText" lastClr="000000"/>
                </a:solidFill>
              </a:rPr>
              <a:t>44pt</a:t>
            </a:r>
            <a:r>
              <a:rPr lang="ja-JP" altLang="en-US" dirty="0">
                <a:solidFill>
                  <a:sysClr val="windowText" lastClr="000000"/>
                </a:solidFill>
              </a:rPr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val="757314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問いかけ：4_3_Sept2019"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プレースホルダー"/>
          <p:cNvSpPr>
            <a:spLocks noGrp="1"/>
          </p:cNvSpPr>
          <p:nvPr>
            <p:ph type="body" sz="quarter" idx="12" hasCustomPrompt="1"/>
          </p:nvPr>
        </p:nvSpPr>
        <p:spPr bwMode="gray">
          <a:xfrm>
            <a:off x="856800" y="1316567"/>
            <a:ext cx="7430400" cy="1848206"/>
          </a:xfrm>
          <a:prstGeom prst="rect">
            <a:avLst/>
          </a:prstGeom>
        </p:spPr>
        <p:txBody>
          <a:bodyPr anchor="b"/>
          <a:lstStyle>
            <a:lvl1pPr marL="0" indent="0" algn="ctr">
              <a:spcBef>
                <a:spcPts val="300"/>
              </a:spcBef>
              <a:spcAft>
                <a:spcPts val="300"/>
              </a:spcAft>
              <a:buNone/>
              <a:defRPr sz="3600"/>
            </a:lvl1pPr>
          </a:lstStyle>
          <a:p>
            <a:r>
              <a:rPr lang="ja-JP" altLang="en-US" dirty="0"/>
              <a:t>問いかけを入力</a:t>
            </a:r>
            <a:br>
              <a:rPr lang="en-US" altLang="ja-JP" dirty="0"/>
            </a:br>
            <a:r>
              <a:rPr lang="ja-JP" altLang="en-US" dirty="0"/>
              <a:t>（</a:t>
            </a:r>
            <a:r>
              <a:rPr lang="en-US" altLang="ja-JP" dirty="0"/>
              <a:t>36pt</a:t>
            </a:r>
            <a:r>
              <a:rPr lang="ja-JP" altLang="en-US" dirty="0"/>
              <a:t>／句点・符号なし）</a:t>
            </a:r>
            <a:endParaRPr lang="en-US" altLang="ja-JP" dirty="0"/>
          </a:p>
        </p:txBody>
      </p:sp>
      <p:sp>
        <p:nvSpPr>
          <p:cNvPr id="5" name="フリーフォーム: 図形 4">
            <a:extLst>
              <a:ext uri="{FF2B5EF4-FFF2-40B4-BE49-F238E27FC236}">
                <a16:creationId xmlns:a16="http://schemas.microsoft.com/office/drawing/2014/main" id="{44C94730-767F-4154-899A-1252694ABC3A}"/>
              </a:ext>
            </a:extLst>
          </p:cNvPr>
          <p:cNvSpPr/>
          <p:nvPr userDrawn="1"/>
        </p:nvSpPr>
        <p:spPr>
          <a:xfrm>
            <a:off x="3492000" y="3693226"/>
            <a:ext cx="2160000" cy="2160000"/>
          </a:xfrm>
          <a:custGeom>
            <a:avLst/>
            <a:gdLst>
              <a:gd name="connsiteX0" fmla="*/ 190881 w 276225"/>
              <a:gd name="connsiteY0" fmla="*/ 92774 h 276225"/>
              <a:gd name="connsiteX1" fmla="*/ 181928 w 276225"/>
              <a:gd name="connsiteY1" fmla="*/ 121063 h 276225"/>
              <a:gd name="connsiteX2" fmla="*/ 169736 w 276225"/>
              <a:gd name="connsiteY2" fmla="*/ 134303 h 276225"/>
              <a:gd name="connsiteX3" fmla="*/ 166021 w 276225"/>
              <a:gd name="connsiteY3" fmla="*/ 138017 h 276225"/>
              <a:gd name="connsiteX4" fmla="*/ 152876 w 276225"/>
              <a:gd name="connsiteY4" fmla="*/ 155924 h 276225"/>
              <a:gd name="connsiteX5" fmla="*/ 149638 w 276225"/>
              <a:gd name="connsiteY5" fmla="*/ 175736 h 276225"/>
              <a:gd name="connsiteX6" fmla="*/ 149924 w 276225"/>
              <a:gd name="connsiteY6" fmla="*/ 188309 h 276225"/>
              <a:gd name="connsiteX7" fmla="*/ 148590 w 276225"/>
              <a:gd name="connsiteY7" fmla="*/ 191738 h 276225"/>
              <a:gd name="connsiteX8" fmla="*/ 145161 w 276225"/>
              <a:gd name="connsiteY8" fmla="*/ 193167 h 276225"/>
              <a:gd name="connsiteX9" fmla="*/ 134874 w 276225"/>
              <a:gd name="connsiteY9" fmla="*/ 193167 h 276225"/>
              <a:gd name="connsiteX10" fmla="*/ 131540 w 276225"/>
              <a:gd name="connsiteY10" fmla="*/ 191738 h 276225"/>
              <a:gd name="connsiteX11" fmla="*/ 130112 w 276225"/>
              <a:gd name="connsiteY11" fmla="*/ 188405 h 276225"/>
              <a:gd name="connsiteX12" fmla="*/ 130112 w 276225"/>
              <a:gd name="connsiteY12" fmla="*/ 176213 h 276225"/>
              <a:gd name="connsiteX13" fmla="*/ 136303 w 276225"/>
              <a:gd name="connsiteY13" fmla="*/ 148304 h 276225"/>
              <a:gd name="connsiteX14" fmla="*/ 152591 w 276225"/>
              <a:gd name="connsiteY14" fmla="*/ 122968 h 276225"/>
              <a:gd name="connsiteX15" fmla="*/ 157925 w 276225"/>
              <a:gd name="connsiteY15" fmla="*/ 114872 h 276225"/>
              <a:gd name="connsiteX16" fmla="*/ 165354 w 276225"/>
              <a:gd name="connsiteY16" fmla="*/ 94298 h 276225"/>
              <a:gd name="connsiteX17" fmla="*/ 157639 w 276225"/>
              <a:gd name="connsiteY17" fmla="*/ 76676 h 276225"/>
              <a:gd name="connsiteX18" fmla="*/ 139065 w 276225"/>
              <a:gd name="connsiteY18" fmla="*/ 70580 h 276225"/>
              <a:gd name="connsiteX19" fmla="*/ 112776 w 276225"/>
              <a:gd name="connsiteY19" fmla="*/ 85439 h 276225"/>
              <a:gd name="connsiteX20" fmla="*/ 108490 w 276225"/>
              <a:gd name="connsiteY20" fmla="*/ 106775 h 276225"/>
              <a:gd name="connsiteX21" fmla="*/ 103727 w 276225"/>
              <a:gd name="connsiteY21" fmla="*/ 111443 h 276225"/>
              <a:gd name="connsiteX22" fmla="*/ 95155 w 276225"/>
              <a:gd name="connsiteY22" fmla="*/ 111443 h 276225"/>
              <a:gd name="connsiteX23" fmla="*/ 90583 w 276225"/>
              <a:gd name="connsiteY23" fmla="*/ 108109 h 276225"/>
              <a:gd name="connsiteX24" fmla="*/ 96679 w 276225"/>
              <a:gd name="connsiteY24" fmla="*/ 76200 h 276225"/>
              <a:gd name="connsiteX25" fmla="*/ 139637 w 276225"/>
              <a:gd name="connsiteY25" fmla="*/ 52197 h 276225"/>
              <a:gd name="connsiteX26" fmla="*/ 190881 w 276225"/>
              <a:gd name="connsiteY26" fmla="*/ 92774 h 276225"/>
              <a:gd name="connsiteX27" fmla="*/ 279559 w 276225"/>
              <a:gd name="connsiteY27" fmla="*/ 139732 h 276225"/>
              <a:gd name="connsiteX28" fmla="*/ 139732 w 276225"/>
              <a:gd name="connsiteY28" fmla="*/ 0 h 276225"/>
              <a:gd name="connsiteX29" fmla="*/ 0 w 276225"/>
              <a:gd name="connsiteY29" fmla="*/ 139732 h 276225"/>
              <a:gd name="connsiteX30" fmla="*/ 139732 w 276225"/>
              <a:gd name="connsiteY30" fmla="*/ 279464 h 276225"/>
              <a:gd name="connsiteX31" fmla="*/ 279559 w 276225"/>
              <a:gd name="connsiteY31" fmla="*/ 139732 h 276225"/>
              <a:gd name="connsiteX32" fmla="*/ 270034 w 276225"/>
              <a:gd name="connsiteY32" fmla="*/ 139732 h 276225"/>
              <a:gd name="connsiteX33" fmla="*/ 139827 w 276225"/>
              <a:gd name="connsiteY33" fmla="*/ 269939 h 276225"/>
              <a:gd name="connsiteX34" fmla="*/ 9525 w 276225"/>
              <a:gd name="connsiteY34" fmla="*/ 139732 h 276225"/>
              <a:gd name="connsiteX35" fmla="*/ 139732 w 276225"/>
              <a:gd name="connsiteY35" fmla="*/ 9525 h 276225"/>
              <a:gd name="connsiteX36" fmla="*/ 270034 w 276225"/>
              <a:gd name="connsiteY36" fmla="*/ 139732 h 276225"/>
              <a:gd name="connsiteX37" fmla="*/ 146399 w 276225"/>
              <a:gd name="connsiteY37" fmla="*/ 204502 h 276225"/>
              <a:gd name="connsiteX38" fmla="*/ 133064 w 276225"/>
              <a:gd name="connsiteY38" fmla="*/ 204502 h 276225"/>
              <a:gd name="connsiteX39" fmla="*/ 128302 w 276225"/>
              <a:gd name="connsiteY39" fmla="*/ 209264 h 276225"/>
              <a:gd name="connsiteX40" fmla="*/ 128302 w 276225"/>
              <a:gd name="connsiteY40" fmla="*/ 222599 h 276225"/>
              <a:gd name="connsiteX41" fmla="*/ 133064 w 276225"/>
              <a:gd name="connsiteY41" fmla="*/ 227362 h 276225"/>
              <a:gd name="connsiteX42" fmla="*/ 146399 w 276225"/>
              <a:gd name="connsiteY42" fmla="*/ 227362 h 276225"/>
              <a:gd name="connsiteX43" fmla="*/ 151162 w 276225"/>
              <a:gd name="connsiteY43" fmla="*/ 222599 h 276225"/>
              <a:gd name="connsiteX44" fmla="*/ 151162 w 276225"/>
              <a:gd name="connsiteY44" fmla="*/ 209264 h 276225"/>
              <a:gd name="connsiteX45" fmla="*/ 146399 w 276225"/>
              <a:gd name="connsiteY45" fmla="*/ 204502 h 2762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276225" h="276225">
                <a:moveTo>
                  <a:pt x="190881" y="92774"/>
                </a:moveTo>
                <a:cubicBezTo>
                  <a:pt x="191548" y="103251"/>
                  <a:pt x="188690" y="112205"/>
                  <a:pt x="181928" y="121063"/>
                </a:cubicBezTo>
                <a:cubicBezTo>
                  <a:pt x="178784" y="125159"/>
                  <a:pt x="175451" y="128588"/>
                  <a:pt x="169736" y="134303"/>
                </a:cubicBezTo>
                <a:lnTo>
                  <a:pt x="166021" y="138017"/>
                </a:lnTo>
                <a:cubicBezTo>
                  <a:pt x="157829" y="146304"/>
                  <a:pt x="154115" y="153543"/>
                  <a:pt x="152876" y="155924"/>
                </a:cubicBezTo>
                <a:cubicBezTo>
                  <a:pt x="150686" y="160211"/>
                  <a:pt x="149543" y="167640"/>
                  <a:pt x="149638" y="175736"/>
                </a:cubicBezTo>
                <a:lnTo>
                  <a:pt x="149924" y="188309"/>
                </a:lnTo>
                <a:cubicBezTo>
                  <a:pt x="149924" y="189548"/>
                  <a:pt x="149447" y="190881"/>
                  <a:pt x="148590" y="191738"/>
                </a:cubicBezTo>
                <a:cubicBezTo>
                  <a:pt x="147733" y="192596"/>
                  <a:pt x="146495" y="193167"/>
                  <a:pt x="145161" y="193167"/>
                </a:cubicBezTo>
                <a:lnTo>
                  <a:pt x="134874" y="193167"/>
                </a:lnTo>
                <a:cubicBezTo>
                  <a:pt x="133636" y="193167"/>
                  <a:pt x="132398" y="192691"/>
                  <a:pt x="131540" y="191738"/>
                </a:cubicBezTo>
                <a:cubicBezTo>
                  <a:pt x="130683" y="190786"/>
                  <a:pt x="130112" y="189643"/>
                  <a:pt x="130112" y="188405"/>
                </a:cubicBezTo>
                <a:lnTo>
                  <a:pt x="130112" y="176213"/>
                </a:lnTo>
                <a:cubicBezTo>
                  <a:pt x="130112" y="175355"/>
                  <a:pt x="130778" y="158401"/>
                  <a:pt x="136303" y="148304"/>
                </a:cubicBezTo>
                <a:cubicBezTo>
                  <a:pt x="138494" y="144304"/>
                  <a:pt x="146685" y="132017"/>
                  <a:pt x="152591" y="122968"/>
                </a:cubicBezTo>
                <a:cubicBezTo>
                  <a:pt x="155162" y="119063"/>
                  <a:pt x="157258" y="116015"/>
                  <a:pt x="157925" y="114872"/>
                </a:cubicBezTo>
                <a:cubicBezTo>
                  <a:pt x="162782" y="107061"/>
                  <a:pt x="165830" y="102203"/>
                  <a:pt x="165354" y="94298"/>
                </a:cubicBezTo>
                <a:cubicBezTo>
                  <a:pt x="164878" y="86582"/>
                  <a:pt x="162306" y="80677"/>
                  <a:pt x="157639" y="76676"/>
                </a:cubicBezTo>
                <a:cubicBezTo>
                  <a:pt x="151448" y="71247"/>
                  <a:pt x="143066" y="70295"/>
                  <a:pt x="139065" y="70580"/>
                </a:cubicBezTo>
                <a:cubicBezTo>
                  <a:pt x="126873" y="71438"/>
                  <a:pt x="117062" y="77057"/>
                  <a:pt x="112776" y="85439"/>
                </a:cubicBezTo>
                <a:cubicBezTo>
                  <a:pt x="110109" y="89821"/>
                  <a:pt x="108776" y="99536"/>
                  <a:pt x="108490" y="106775"/>
                </a:cubicBezTo>
                <a:cubicBezTo>
                  <a:pt x="108395" y="109347"/>
                  <a:pt x="106299" y="111443"/>
                  <a:pt x="103727" y="111443"/>
                </a:cubicBezTo>
                <a:lnTo>
                  <a:pt x="95155" y="111443"/>
                </a:lnTo>
                <a:cubicBezTo>
                  <a:pt x="93059" y="111443"/>
                  <a:pt x="91250" y="110109"/>
                  <a:pt x="90583" y="108109"/>
                </a:cubicBezTo>
                <a:cubicBezTo>
                  <a:pt x="88297" y="100584"/>
                  <a:pt x="91059" y="86011"/>
                  <a:pt x="96679" y="76200"/>
                </a:cubicBezTo>
                <a:cubicBezTo>
                  <a:pt x="105251" y="61532"/>
                  <a:pt x="120872" y="52769"/>
                  <a:pt x="139637" y="52197"/>
                </a:cubicBezTo>
                <a:cubicBezTo>
                  <a:pt x="168688" y="51149"/>
                  <a:pt x="189357" y="67532"/>
                  <a:pt x="190881" y="92774"/>
                </a:cubicBezTo>
                <a:close/>
                <a:moveTo>
                  <a:pt x="279559" y="139732"/>
                </a:moveTo>
                <a:cubicBezTo>
                  <a:pt x="279559" y="62675"/>
                  <a:pt x="216789" y="0"/>
                  <a:pt x="139732" y="0"/>
                </a:cubicBezTo>
                <a:cubicBezTo>
                  <a:pt x="62675" y="0"/>
                  <a:pt x="0" y="62675"/>
                  <a:pt x="0" y="139732"/>
                </a:cubicBezTo>
                <a:cubicBezTo>
                  <a:pt x="0" y="216789"/>
                  <a:pt x="62675" y="279464"/>
                  <a:pt x="139732" y="279464"/>
                </a:cubicBezTo>
                <a:cubicBezTo>
                  <a:pt x="216789" y="279464"/>
                  <a:pt x="279559" y="216789"/>
                  <a:pt x="279559" y="139732"/>
                </a:cubicBezTo>
                <a:close/>
                <a:moveTo>
                  <a:pt x="270034" y="139732"/>
                </a:moveTo>
                <a:cubicBezTo>
                  <a:pt x="270034" y="211550"/>
                  <a:pt x="211646" y="269939"/>
                  <a:pt x="139827" y="269939"/>
                </a:cubicBezTo>
                <a:cubicBezTo>
                  <a:pt x="68009" y="269939"/>
                  <a:pt x="9525" y="211550"/>
                  <a:pt x="9525" y="139732"/>
                </a:cubicBezTo>
                <a:cubicBezTo>
                  <a:pt x="9525" y="67913"/>
                  <a:pt x="67913" y="9525"/>
                  <a:pt x="139732" y="9525"/>
                </a:cubicBezTo>
                <a:cubicBezTo>
                  <a:pt x="211550" y="9525"/>
                  <a:pt x="270034" y="67913"/>
                  <a:pt x="270034" y="139732"/>
                </a:cubicBezTo>
                <a:close/>
                <a:moveTo>
                  <a:pt x="146399" y="204502"/>
                </a:moveTo>
                <a:lnTo>
                  <a:pt x="133064" y="204502"/>
                </a:lnTo>
                <a:cubicBezTo>
                  <a:pt x="130397" y="204502"/>
                  <a:pt x="128302" y="206597"/>
                  <a:pt x="128302" y="209264"/>
                </a:cubicBezTo>
                <a:lnTo>
                  <a:pt x="128302" y="222599"/>
                </a:lnTo>
                <a:cubicBezTo>
                  <a:pt x="128302" y="225266"/>
                  <a:pt x="130397" y="227362"/>
                  <a:pt x="133064" y="227362"/>
                </a:cubicBezTo>
                <a:lnTo>
                  <a:pt x="146399" y="227362"/>
                </a:lnTo>
                <a:cubicBezTo>
                  <a:pt x="149066" y="227362"/>
                  <a:pt x="151162" y="225266"/>
                  <a:pt x="151162" y="222599"/>
                </a:cubicBezTo>
                <a:lnTo>
                  <a:pt x="151162" y="209264"/>
                </a:lnTo>
                <a:cubicBezTo>
                  <a:pt x="151162" y="206597"/>
                  <a:pt x="149066" y="204502"/>
                  <a:pt x="146399" y="204502"/>
                </a:cubicBezTo>
                <a:close/>
              </a:path>
            </a:pathLst>
          </a:custGeom>
          <a:solidFill>
            <a:schemeClr val="bg2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9359638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表紙：4_3_Sept2019"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FFE915EA-3EC5-4E04-9211-5802F944AEA9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360364" y="3795181"/>
            <a:ext cx="8423275" cy="2393951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kumimoji="1" lang="ja-JP" altLang="en-US" dirty="0"/>
              <a:t>ここに写真を挿入する</a:t>
            </a:r>
          </a:p>
        </p:txBody>
      </p:sp>
      <p:sp>
        <p:nvSpPr>
          <p:cNvPr id="10" name="バージョン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6873081" y="6381752"/>
            <a:ext cx="1910557" cy="215905"/>
          </a:xfrm>
          <a:prstGeom prst="rect">
            <a:avLst/>
          </a:prstGeom>
        </p:spPr>
        <p:txBody>
          <a:bodyPr wrap="square" lIns="36000" tIns="36000" rIns="36000" bIns="36000" anchor="ctr" anchorCtr="0">
            <a:noAutofit/>
          </a:bodyPr>
          <a:lstStyle>
            <a:lvl1pPr mar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800">
                <a:solidFill>
                  <a:schemeClr val="accent6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altLang="ja-JP" dirty="0"/>
              <a:t>Ver. 20XXXXXX </a:t>
            </a:r>
            <a:r>
              <a:rPr lang="ja-JP" altLang="en-US" dirty="0"/>
              <a:t>または </a:t>
            </a:r>
            <a:r>
              <a:rPr lang="en-US" altLang="ja-JP" dirty="0" err="1"/>
              <a:t>Ver.XXX</a:t>
            </a:r>
            <a:endParaRPr lang="ja-JP" altLang="en-US" dirty="0"/>
          </a:p>
        </p:txBody>
      </p:sp>
      <p:sp>
        <p:nvSpPr>
          <p:cNvPr id="14" name="表紙サブタイトル"/>
          <p:cNvSpPr>
            <a:spLocks noGrp="1"/>
          </p:cNvSpPr>
          <p:nvPr>
            <p:ph type="subTitle" idx="1" hasCustomPrompt="1"/>
          </p:nvPr>
        </p:nvSpPr>
        <p:spPr bwMode="gray">
          <a:xfrm>
            <a:off x="360363" y="1330611"/>
            <a:ext cx="8426450" cy="466440"/>
          </a:xfrm>
          <a:prstGeom prst="rect">
            <a:avLst/>
          </a:prstGeom>
          <a:noFill/>
        </p:spPr>
        <p:txBody>
          <a:bodyPr wrap="none"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ysClr val="windowText" lastClr="000000"/>
                </a:solidFill>
              </a:defRPr>
            </a:lvl1pPr>
            <a:lvl2pPr marL="371451" indent="0" algn="ctr">
              <a:buNone/>
              <a:defRPr sz="1625"/>
            </a:lvl2pPr>
            <a:lvl3pPr marL="742900" indent="0" algn="ctr">
              <a:buNone/>
              <a:defRPr sz="1463"/>
            </a:lvl3pPr>
            <a:lvl4pPr marL="1114351" indent="0" algn="ctr">
              <a:buNone/>
              <a:defRPr sz="1300"/>
            </a:lvl4pPr>
            <a:lvl5pPr marL="1485800" indent="0" algn="ctr">
              <a:buNone/>
              <a:defRPr sz="1300"/>
            </a:lvl5pPr>
            <a:lvl6pPr marL="1857251" indent="0" algn="ctr">
              <a:buNone/>
              <a:defRPr sz="1300"/>
            </a:lvl6pPr>
            <a:lvl7pPr marL="2228701" indent="0" algn="ctr">
              <a:buNone/>
              <a:defRPr sz="1300"/>
            </a:lvl7pPr>
            <a:lvl8pPr marL="2600151" indent="0" algn="ctr">
              <a:buNone/>
              <a:defRPr sz="1300"/>
            </a:lvl8pPr>
            <a:lvl9pPr marL="2971599" indent="0" algn="ctr">
              <a:buNone/>
              <a:defRPr sz="1300"/>
            </a:lvl9pPr>
          </a:lstStyle>
          <a:p>
            <a:r>
              <a:rPr lang="ja-JP" altLang="en-US" noProof="0" dirty="0"/>
              <a:t>表紙サブタイトル（任意）／</a:t>
            </a:r>
            <a:r>
              <a:rPr lang="en-US" altLang="ja-JP" noProof="0" dirty="0"/>
              <a:t>18pt</a:t>
            </a:r>
          </a:p>
        </p:txBody>
      </p:sp>
      <p:sp>
        <p:nvSpPr>
          <p:cNvPr id="15" name="表紙タイトル"/>
          <p:cNvSpPr>
            <a:spLocks noGrp="1"/>
          </p:cNvSpPr>
          <p:nvPr>
            <p:ph type="ctrTitle" hasCustomPrompt="1"/>
          </p:nvPr>
        </p:nvSpPr>
        <p:spPr bwMode="gray">
          <a:xfrm>
            <a:off x="360363" y="1882049"/>
            <a:ext cx="8426450" cy="1007907"/>
          </a:xfrm>
          <a:prstGeom prst="rect">
            <a:avLst/>
          </a:prstGeom>
          <a:noFill/>
        </p:spPr>
        <p:txBody>
          <a:bodyPr wrap="none" lIns="0" tIns="0" rIns="0" bIns="0" anchor="t" anchorCtr="0">
            <a:noAutofit/>
          </a:bodyPr>
          <a:lstStyle>
            <a:lvl1pPr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sz="2800" b="1" baseline="0">
                <a:solidFill>
                  <a:sysClr val="windowText" lastClr="000000"/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</a:lstStyle>
          <a:p>
            <a:r>
              <a:rPr lang="ja-JP" altLang="en-US" noProof="0" dirty="0"/>
              <a:t>表紙タイトル／</a:t>
            </a:r>
            <a:r>
              <a:rPr lang="en-US" altLang="ja-JP" noProof="0" dirty="0"/>
              <a:t>28pt </a:t>
            </a:r>
            <a:r>
              <a:rPr lang="ja-JP" altLang="en-US" noProof="0" dirty="0"/>
              <a:t>太字／</a:t>
            </a:r>
            <a:r>
              <a:rPr lang="en-US" altLang="ja-JP" noProof="0" dirty="0"/>
              <a:t>2</a:t>
            </a:r>
            <a:r>
              <a:rPr lang="ja-JP" altLang="en-US" noProof="0" dirty="0"/>
              <a:t>行以内で簡潔に記載</a:t>
            </a:r>
            <a:endParaRPr lang="en-US" noProof="0" dirty="0"/>
          </a:p>
        </p:txBody>
      </p:sp>
      <p:sp>
        <p:nvSpPr>
          <p:cNvPr id="44" name="コンテンツ プレースホルダー 43">
            <a:extLst>
              <a:ext uri="{FF2B5EF4-FFF2-40B4-BE49-F238E27FC236}">
                <a16:creationId xmlns:a16="http://schemas.microsoft.com/office/drawing/2014/main" id="{A8E7F911-61C1-45FE-AB3D-F440C8903CB3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5345113" y="494445"/>
            <a:ext cx="3441700" cy="629507"/>
          </a:xfrm>
          <a:prstGeom prst="rect">
            <a:avLst/>
          </a:prstGeom>
        </p:spPr>
        <p:txBody>
          <a:bodyPr/>
          <a:lstStyle>
            <a:lvl1pPr marL="0" indent="0" algn="r">
              <a:spcBef>
                <a:spcPts val="0"/>
              </a:spcBef>
              <a:buNone/>
              <a:defRPr kumimoji="1" lang="ja-JP" altLang="en-US" sz="1000" b="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r">
              <a:spcBef>
                <a:spcPts val="0"/>
              </a:spcBef>
              <a:buNone/>
            </a:pPr>
            <a:r>
              <a:rPr kumimoji="1" lang="ja-JP" altLang="en-US" dirty="0"/>
              <a:t>ヘッダー（任意）／</a:t>
            </a:r>
            <a:r>
              <a:rPr kumimoji="1" lang="en-US" altLang="ja-JP" dirty="0"/>
              <a:t>10pt</a:t>
            </a:r>
            <a:r>
              <a:rPr kumimoji="1" lang="ja-JP" altLang="en-US" dirty="0"/>
              <a:t>／</a:t>
            </a:r>
            <a:r>
              <a:rPr kumimoji="1" lang="en-US" altLang="ja-JP" dirty="0"/>
              <a:t>2</a:t>
            </a:r>
            <a:r>
              <a:rPr kumimoji="1" lang="ja-JP" altLang="en-US" dirty="0"/>
              <a:t>行まで</a:t>
            </a:r>
            <a:br>
              <a:rPr kumimoji="1" lang="en-US" altLang="ja-JP" dirty="0"/>
            </a:br>
            <a:r>
              <a:rPr kumimoji="1" lang="ja-JP" altLang="en-US" dirty="0"/>
              <a:t>必要に応じて使用</a:t>
            </a:r>
          </a:p>
        </p:txBody>
      </p:sp>
      <p:sp>
        <p:nvSpPr>
          <p:cNvPr id="38" name="&lt;Confidential&gt;タグ">
            <a:extLst>
              <a:ext uri="{FF2B5EF4-FFF2-40B4-BE49-F238E27FC236}">
                <a16:creationId xmlns:a16="http://schemas.microsoft.com/office/drawing/2014/main" id="{D2BB785C-A49D-4360-BC69-2F959D6813AB}"/>
              </a:ext>
            </a:extLst>
          </p:cNvPr>
          <p:cNvSpPr txBox="1">
            <a:spLocks/>
          </p:cNvSpPr>
          <p:nvPr userDrawn="1"/>
        </p:nvSpPr>
        <p:spPr bwMode="gray">
          <a:xfrm>
            <a:off x="4152018" y="6379637"/>
            <a:ext cx="839975" cy="218019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accent6"/>
                </a:solidFill>
                <a:latin typeface="Arial" charset="0"/>
                <a:ea typeface="+mn-ea"/>
                <a:cs typeface="Arial" charset="0"/>
              </a:defRPr>
            </a:lvl1pPr>
            <a:lvl2pPr marL="429768" algn="l" rtl="0" fontAlgn="base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859536" algn="l" rtl="0" fontAlgn="base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289304" algn="l" rtl="0" fontAlgn="base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719072" algn="l" rtl="0" fontAlgn="base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148840" algn="l" defTabSz="859536" rtl="0" eaLnBrk="1" latinLnBrk="0" hangingPunct="1">
              <a:defRPr sz="19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578608" algn="l" defTabSz="859536" rtl="0" eaLnBrk="1" latinLnBrk="0" hangingPunct="1">
              <a:defRPr sz="19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008376" algn="l" defTabSz="859536" rtl="0" eaLnBrk="1" latinLnBrk="0" hangingPunct="1">
              <a:defRPr sz="19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438144" algn="l" defTabSz="859536" rtl="0" eaLnBrk="1" latinLnBrk="0" hangingPunct="1">
              <a:defRPr sz="19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kumimoji="1" lang="ja-JP" altLang="en-US" sz="900" dirty="0">
                <a:solidFill>
                  <a:schemeClr val="tx1"/>
                </a:solidFill>
              </a:rPr>
              <a:t>＜</a:t>
            </a:r>
            <a:r>
              <a:rPr kumimoji="1" lang="en-US" altLang="ja-JP" sz="900" dirty="0">
                <a:solidFill>
                  <a:schemeClr val="tx1"/>
                </a:solidFill>
              </a:rPr>
              <a:t>Confidential</a:t>
            </a:r>
            <a:r>
              <a:rPr kumimoji="1" lang="ja-JP" altLang="en-US" sz="900" dirty="0">
                <a:solidFill>
                  <a:schemeClr val="tx1"/>
                </a:solidFill>
              </a:rPr>
              <a:t>＞</a:t>
            </a:r>
          </a:p>
        </p:txBody>
      </p:sp>
      <p:pic>
        <p:nvPicPr>
          <p:cNvPr id="16" name="図 15">
            <a:extLst>
              <a:ext uri="{FF2B5EF4-FFF2-40B4-BE49-F238E27FC236}">
                <a16:creationId xmlns:a16="http://schemas.microsoft.com/office/drawing/2014/main" id="{0FA796B0-79CC-48AB-80EF-8F9BA8D1F31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60363" y="476250"/>
            <a:ext cx="2685662" cy="6617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75547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表紙_Plannning&amp;Control：4_3_Sept2019"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表紙タイトル"/>
          <p:cNvSpPr>
            <a:spLocks noGrp="1"/>
          </p:cNvSpPr>
          <p:nvPr>
            <p:ph type="ctrTitle" hasCustomPrompt="1"/>
          </p:nvPr>
        </p:nvSpPr>
        <p:spPr bwMode="gray">
          <a:xfrm>
            <a:off x="360363" y="1882051"/>
            <a:ext cx="8426450" cy="1007907"/>
          </a:xfrm>
          <a:prstGeom prst="rect">
            <a:avLst/>
          </a:prstGeom>
        </p:spPr>
        <p:txBody>
          <a:bodyPr wrap="none" lIns="0" tIns="0" rIns="0" bIns="0" anchor="t" anchorCtr="0">
            <a:noAutofit/>
          </a:bodyPr>
          <a:lstStyle>
            <a:lvl1pPr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sz="2800" b="1" baseline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</a:lstStyle>
          <a:p>
            <a:r>
              <a:rPr lang="ja-JP" altLang="en-US" noProof="0" dirty="0"/>
              <a:t>表紙タイトル／</a:t>
            </a:r>
            <a:r>
              <a:rPr lang="en-US" altLang="ja-JP" noProof="0" dirty="0"/>
              <a:t>28pt </a:t>
            </a:r>
            <a:r>
              <a:rPr lang="ja-JP" altLang="en-US" noProof="0" dirty="0"/>
              <a:t>太字／</a:t>
            </a:r>
            <a:r>
              <a:rPr lang="en-US" altLang="ja-JP" noProof="0" dirty="0"/>
              <a:t>2</a:t>
            </a:r>
            <a:r>
              <a:rPr lang="ja-JP" altLang="en-US" noProof="0" dirty="0"/>
              <a:t>行以内で簡潔に記載</a:t>
            </a:r>
            <a:endParaRPr lang="en-US" noProof="0" dirty="0"/>
          </a:p>
        </p:txBody>
      </p:sp>
      <p:sp>
        <p:nvSpPr>
          <p:cNvPr id="14" name="表紙サブタイトル"/>
          <p:cNvSpPr>
            <a:spLocks noGrp="1"/>
          </p:cNvSpPr>
          <p:nvPr>
            <p:ph type="subTitle" idx="1" hasCustomPrompt="1"/>
          </p:nvPr>
        </p:nvSpPr>
        <p:spPr bwMode="gray">
          <a:xfrm>
            <a:off x="360363" y="1330611"/>
            <a:ext cx="8426450" cy="466440"/>
          </a:xfrm>
          <a:prstGeom prst="rect">
            <a:avLst/>
          </a:prstGeom>
        </p:spPr>
        <p:txBody>
          <a:bodyPr wrap="none"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tx1"/>
                </a:solidFill>
              </a:defRPr>
            </a:lvl1pPr>
            <a:lvl2pPr marL="371451" indent="0" algn="ctr">
              <a:buNone/>
              <a:defRPr sz="1625"/>
            </a:lvl2pPr>
            <a:lvl3pPr marL="742900" indent="0" algn="ctr">
              <a:buNone/>
              <a:defRPr sz="1463"/>
            </a:lvl3pPr>
            <a:lvl4pPr marL="1114351" indent="0" algn="ctr">
              <a:buNone/>
              <a:defRPr sz="1300"/>
            </a:lvl4pPr>
            <a:lvl5pPr marL="1485800" indent="0" algn="ctr">
              <a:buNone/>
              <a:defRPr sz="1300"/>
            </a:lvl5pPr>
            <a:lvl6pPr marL="1857251" indent="0" algn="ctr">
              <a:buNone/>
              <a:defRPr sz="1300"/>
            </a:lvl6pPr>
            <a:lvl7pPr marL="2228701" indent="0" algn="ctr">
              <a:buNone/>
              <a:defRPr sz="1300"/>
            </a:lvl7pPr>
            <a:lvl8pPr marL="2600151" indent="0" algn="ctr">
              <a:buNone/>
              <a:defRPr sz="1300"/>
            </a:lvl8pPr>
            <a:lvl9pPr marL="2971599" indent="0" algn="ctr">
              <a:buNone/>
              <a:defRPr sz="1300"/>
            </a:lvl9pPr>
          </a:lstStyle>
          <a:p>
            <a:r>
              <a:rPr lang="ja-JP" altLang="en-US" noProof="0" dirty="0"/>
              <a:t>表紙サブタイトル（任意）／</a:t>
            </a:r>
            <a:r>
              <a:rPr lang="en-US" altLang="ja-JP" noProof="0" dirty="0"/>
              <a:t>18pt</a:t>
            </a:r>
          </a:p>
        </p:txBody>
      </p:sp>
      <p:sp>
        <p:nvSpPr>
          <p:cNvPr id="8" name="&lt;Confidential&gt;タグ"/>
          <p:cNvSpPr txBox="1">
            <a:spLocks/>
          </p:cNvSpPr>
          <p:nvPr userDrawn="1"/>
        </p:nvSpPr>
        <p:spPr bwMode="gray">
          <a:xfrm>
            <a:off x="4152018" y="6379637"/>
            <a:ext cx="839975" cy="218019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accent6"/>
                </a:solidFill>
                <a:latin typeface="Arial" charset="0"/>
                <a:ea typeface="+mn-ea"/>
                <a:cs typeface="Arial" charset="0"/>
              </a:defRPr>
            </a:lvl1pPr>
            <a:lvl2pPr marL="429768" algn="l" rtl="0" fontAlgn="base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859536" algn="l" rtl="0" fontAlgn="base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289304" algn="l" rtl="0" fontAlgn="base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719072" algn="l" rtl="0" fontAlgn="base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148840" algn="l" defTabSz="859536" rtl="0" eaLnBrk="1" latinLnBrk="0" hangingPunct="1">
              <a:defRPr sz="19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578608" algn="l" defTabSz="859536" rtl="0" eaLnBrk="1" latinLnBrk="0" hangingPunct="1">
              <a:defRPr sz="19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008376" algn="l" defTabSz="859536" rtl="0" eaLnBrk="1" latinLnBrk="0" hangingPunct="1">
              <a:defRPr sz="19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438144" algn="l" defTabSz="859536" rtl="0" eaLnBrk="1" latinLnBrk="0" hangingPunct="1">
              <a:defRPr sz="19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kumimoji="1" lang="ja-JP" altLang="en-US" sz="900" dirty="0">
                <a:solidFill>
                  <a:schemeClr val="tx1"/>
                </a:solidFill>
              </a:rPr>
              <a:t>＜</a:t>
            </a:r>
            <a:r>
              <a:rPr kumimoji="1" lang="en-US" altLang="ja-JP" sz="900" dirty="0">
                <a:solidFill>
                  <a:schemeClr val="tx1"/>
                </a:solidFill>
              </a:rPr>
              <a:t>Confidential</a:t>
            </a:r>
            <a:r>
              <a:rPr kumimoji="1" lang="ja-JP" altLang="en-US" sz="900" dirty="0">
                <a:solidFill>
                  <a:schemeClr val="tx1"/>
                </a:solidFill>
              </a:rPr>
              <a:t>＞</a:t>
            </a:r>
          </a:p>
        </p:txBody>
      </p:sp>
      <p:sp>
        <p:nvSpPr>
          <p:cNvPr id="10" name="バージョン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6873081" y="6381752"/>
            <a:ext cx="1910557" cy="215905"/>
          </a:xfrm>
          <a:prstGeom prst="rect">
            <a:avLst/>
          </a:prstGeom>
        </p:spPr>
        <p:txBody>
          <a:bodyPr wrap="square" lIns="36000" tIns="36000" rIns="36000" bIns="36000" anchor="ctr" anchorCtr="0">
            <a:noAutofit/>
          </a:bodyPr>
          <a:lstStyle>
            <a:lvl1pPr mar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800">
                <a:solidFill>
                  <a:schemeClr val="accent6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altLang="ja-JP" dirty="0"/>
              <a:t>Ver. 20XXXXXX </a:t>
            </a:r>
            <a:r>
              <a:rPr lang="ja-JP" altLang="en-US" dirty="0"/>
              <a:t>または </a:t>
            </a:r>
            <a:r>
              <a:rPr lang="en-US" altLang="ja-JP" dirty="0" err="1"/>
              <a:t>Ver.XXX</a:t>
            </a:r>
            <a:endParaRPr lang="ja-JP" altLang="en-US" dirty="0"/>
          </a:p>
        </p:txBody>
      </p:sp>
      <p:sp>
        <p:nvSpPr>
          <p:cNvPr id="44" name="コンテンツ プレースホルダー 43">
            <a:extLst>
              <a:ext uri="{FF2B5EF4-FFF2-40B4-BE49-F238E27FC236}">
                <a16:creationId xmlns:a16="http://schemas.microsoft.com/office/drawing/2014/main" id="{A8E7F911-61C1-45FE-AB3D-F440C8903CB3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5345113" y="494445"/>
            <a:ext cx="3441700" cy="629507"/>
          </a:xfrm>
          <a:prstGeom prst="rect">
            <a:avLst/>
          </a:prstGeom>
        </p:spPr>
        <p:txBody>
          <a:bodyPr/>
          <a:lstStyle>
            <a:lvl1pPr marL="0" indent="0" algn="r">
              <a:spcBef>
                <a:spcPts val="0"/>
              </a:spcBef>
              <a:buNone/>
              <a:defRPr kumimoji="1" lang="ja-JP" altLang="en-US" sz="1000" b="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r">
              <a:spcBef>
                <a:spcPts val="0"/>
              </a:spcBef>
              <a:buNone/>
            </a:pPr>
            <a:r>
              <a:rPr kumimoji="1" lang="ja-JP" altLang="en-US" dirty="0"/>
              <a:t>ヘッダー（任意）／</a:t>
            </a:r>
            <a:r>
              <a:rPr kumimoji="1" lang="en-US" altLang="ja-JP" dirty="0"/>
              <a:t>10pt</a:t>
            </a:r>
            <a:r>
              <a:rPr kumimoji="1" lang="ja-JP" altLang="en-US" dirty="0"/>
              <a:t>／</a:t>
            </a:r>
            <a:r>
              <a:rPr kumimoji="1" lang="en-US" altLang="ja-JP" dirty="0"/>
              <a:t>2</a:t>
            </a:r>
            <a:r>
              <a:rPr kumimoji="1" lang="ja-JP" altLang="en-US" dirty="0"/>
              <a:t>行まで</a:t>
            </a:r>
            <a:br>
              <a:rPr kumimoji="1" lang="en-US" altLang="ja-JP" dirty="0"/>
            </a:br>
            <a:r>
              <a:rPr kumimoji="1" lang="ja-JP" altLang="en-US" dirty="0"/>
              <a:t>必要に応じて使用</a:t>
            </a:r>
          </a:p>
        </p:txBody>
      </p: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23338B77-5D5C-412E-94DF-F7D3E1AD17F9}"/>
              </a:ext>
            </a:extLst>
          </p:cNvPr>
          <p:cNvGrpSpPr/>
          <p:nvPr userDrawn="1"/>
        </p:nvGrpSpPr>
        <p:grpSpPr>
          <a:xfrm>
            <a:off x="360363" y="3795713"/>
            <a:ext cx="8426450" cy="2393950"/>
            <a:chOff x="360363" y="3795713"/>
            <a:chExt cx="8426450" cy="2393950"/>
          </a:xfrm>
        </p:grpSpPr>
        <p:pic>
          <p:nvPicPr>
            <p:cNvPr id="68" name="図 67">
              <a:extLst>
                <a:ext uri="{FF2B5EF4-FFF2-40B4-BE49-F238E27FC236}">
                  <a16:creationId xmlns:a16="http://schemas.microsoft.com/office/drawing/2014/main" id="{9E9AE0F3-4D9E-4DF4-A711-A836E334519A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360363" y="3795713"/>
              <a:ext cx="8426450" cy="2393950"/>
            </a:xfrm>
            <a:prstGeom prst="rect">
              <a:avLst/>
            </a:prstGeom>
          </p:spPr>
        </p:pic>
        <p:grpSp>
          <p:nvGrpSpPr>
            <p:cNvPr id="39" name="グループ化 38">
              <a:extLst>
                <a:ext uri="{FF2B5EF4-FFF2-40B4-BE49-F238E27FC236}">
                  <a16:creationId xmlns:a16="http://schemas.microsoft.com/office/drawing/2014/main" id="{532A4F07-9E7A-42ED-8A62-B70F75D8C008}"/>
                </a:ext>
              </a:extLst>
            </p:cNvPr>
            <p:cNvGrpSpPr/>
            <p:nvPr userDrawn="1"/>
          </p:nvGrpSpPr>
          <p:grpSpPr>
            <a:xfrm>
              <a:off x="1476375" y="5522913"/>
              <a:ext cx="1582736" cy="134491"/>
              <a:chOff x="1477083" y="2253006"/>
              <a:chExt cx="1582736" cy="134491"/>
            </a:xfrm>
            <a:solidFill>
              <a:schemeClr val="accent4"/>
            </a:solidFill>
          </p:grpSpPr>
          <p:sp>
            <p:nvSpPr>
              <p:cNvPr id="40" name="Freeform 5">
                <a:extLst>
                  <a:ext uri="{FF2B5EF4-FFF2-40B4-BE49-F238E27FC236}">
                    <a16:creationId xmlns:a16="http://schemas.microsoft.com/office/drawing/2014/main" id="{F101BC0B-B2BC-425B-9A87-88423A442CFB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477083" y="2281674"/>
                <a:ext cx="58043" cy="105823"/>
              </a:xfrm>
              <a:custGeom>
                <a:avLst/>
                <a:gdLst>
                  <a:gd name="T0" fmla="*/ 55 w 69"/>
                  <a:gd name="T1" fmla="*/ 5 h 124"/>
                  <a:gd name="T2" fmla="*/ 40 w 69"/>
                  <a:gd name="T3" fmla="*/ 0 h 124"/>
                  <a:gd name="T4" fmla="*/ 26 w 69"/>
                  <a:gd name="T5" fmla="*/ 5 h 124"/>
                  <a:gd name="T6" fmla="*/ 17 w 69"/>
                  <a:gd name="T7" fmla="*/ 14 h 124"/>
                  <a:gd name="T8" fmla="*/ 17 w 69"/>
                  <a:gd name="T9" fmla="*/ 2 h 124"/>
                  <a:gd name="T10" fmla="*/ 0 w 69"/>
                  <a:gd name="T11" fmla="*/ 2 h 124"/>
                  <a:gd name="T12" fmla="*/ 0 w 69"/>
                  <a:gd name="T13" fmla="*/ 124 h 124"/>
                  <a:gd name="T14" fmla="*/ 17 w 69"/>
                  <a:gd name="T15" fmla="*/ 124 h 124"/>
                  <a:gd name="T16" fmla="*/ 17 w 69"/>
                  <a:gd name="T17" fmla="*/ 77 h 124"/>
                  <a:gd name="T18" fmla="*/ 25 w 69"/>
                  <a:gd name="T19" fmla="*/ 86 h 124"/>
                  <a:gd name="T20" fmla="*/ 39 w 69"/>
                  <a:gd name="T21" fmla="*/ 90 h 124"/>
                  <a:gd name="T22" fmla="*/ 55 w 69"/>
                  <a:gd name="T23" fmla="*/ 86 h 124"/>
                  <a:gd name="T24" fmla="*/ 65 w 69"/>
                  <a:gd name="T25" fmla="*/ 74 h 124"/>
                  <a:gd name="T26" fmla="*/ 69 w 69"/>
                  <a:gd name="T27" fmla="*/ 55 h 124"/>
                  <a:gd name="T28" fmla="*/ 69 w 69"/>
                  <a:gd name="T29" fmla="*/ 36 h 124"/>
                  <a:gd name="T30" fmla="*/ 66 w 69"/>
                  <a:gd name="T31" fmla="*/ 17 h 124"/>
                  <a:gd name="T32" fmla="*/ 55 w 69"/>
                  <a:gd name="T33" fmla="*/ 5 h 124"/>
                  <a:gd name="T34" fmla="*/ 52 w 69"/>
                  <a:gd name="T35" fmla="*/ 55 h 124"/>
                  <a:gd name="T36" fmla="*/ 47 w 69"/>
                  <a:gd name="T37" fmla="*/ 69 h 124"/>
                  <a:gd name="T38" fmla="*/ 34 w 69"/>
                  <a:gd name="T39" fmla="*/ 74 h 124"/>
                  <a:gd name="T40" fmla="*/ 25 w 69"/>
                  <a:gd name="T41" fmla="*/ 72 h 124"/>
                  <a:gd name="T42" fmla="*/ 19 w 69"/>
                  <a:gd name="T43" fmla="*/ 66 h 124"/>
                  <a:gd name="T44" fmla="*/ 17 w 69"/>
                  <a:gd name="T45" fmla="*/ 57 h 124"/>
                  <a:gd name="T46" fmla="*/ 17 w 69"/>
                  <a:gd name="T47" fmla="*/ 33 h 124"/>
                  <a:gd name="T48" fmla="*/ 19 w 69"/>
                  <a:gd name="T49" fmla="*/ 24 h 124"/>
                  <a:gd name="T50" fmla="*/ 25 w 69"/>
                  <a:gd name="T51" fmla="*/ 18 h 124"/>
                  <a:gd name="T52" fmla="*/ 34 w 69"/>
                  <a:gd name="T53" fmla="*/ 16 h 124"/>
                  <a:gd name="T54" fmla="*/ 47 w 69"/>
                  <a:gd name="T55" fmla="*/ 21 h 124"/>
                  <a:gd name="T56" fmla="*/ 52 w 69"/>
                  <a:gd name="T57" fmla="*/ 36 h 124"/>
                  <a:gd name="T58" fmla="*/ 52 w 69"/>
                  <a:gd name="T59" fmla="*/ 55 h 1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69" h="124">
                    <a:moveTo>
                      <a:pt x="55" y="5"/>
                    </a:moveTo>
                    <a:cubicBezTo>
                      <a:pt x="51" y="2"/>
                      <a:pt x="46" y="0"/>
                      <a:pt x="40" y="0"/>
                    </a:cubicBezTo>
                    <a:cubicBezTo>
                      <a:pt x="34" y="0"/>
                      <a:pt x="30" y="2"/>
                      <a:pt x="26" y="5"/>
                    </a:cubicBezTo>
                    <a:cubicBezTo>
                      <a:pt x="22" y="7"/>
                      <a:pt x="19" y="10"/>
                      <a:pt x="17" y="14"/>
                    </a:cubicBezTo>
                    <a:cubicBezTo>
                      <a:pt x="17" y="2"/>
                      <a:pt x="17" y="2"/>
                      <a:pt x="17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124"/>
                      <a:pt x="0" y="124"/>
                      <a:pt x="0" y="124"/>
                    </a:cubicBezTo>
                    <a:cubicBezTo>
                      <a:pt x="17" y="124"/>
                      <a:pt x="17" y="124"/>
                      <a:pt x="17" y="124"/>
                    </a:cubicBezTo>
                    <a:cubicBezTo>
                      <a:pt x="17" y="77"/>
                      <a:pt x="17" y="77"/>
                      <a:pt x="17" y="77"/>
                    </a:cubicBezTo>
                    <a:cubicBezTo>
                      <a:pt x="19" y="81"/>
                      <a:pt x="21" y="84"/>
                      <a:pt x="25" y="86"/>
                    </a:cubicBezTo>
                    <a:cubicBezTo>
                      <a:pt x="29" y="89"/>
                      <a:pt x="33" y="90"/>
                      <a:pt x="39" y="90"/>
                    </a:cubicBezTo>
                    <a:cubicBezTo>
                      <a:pt x="45" y="90"/>
                      <a:pt x="51" y="89"/>
                      <a:pt x="55" y="86"/>
                    </a:cubicBezTo>
                    <a:cubicBezTo>
                      <a:pt x="60" y="83"/>
                      <a:pt x="63" y="79"/>
                      <a:pt x="65" y="74"/>
                    </a:cubicBezTo>
                    <a:cubicBezTo>
                      <a:pt x="68" y="68"/>
                      <a:pt x="69" y="62"/>
                      <a:pt x="69" y="55"/>
                    </a:cubicBezTo>
                    <a:cubicBezTo>
                      <a:pt x="69" y="36"/>
                      <a:pt x="69" y="36"/>
                      <a:pt x="69" y="36"/>
                    </a:cubicBezTo>
                    <a:cubicBezTo>
                      <a:pt x="69" y="28"/>
                      <a:pt x="68" y="22"/>
                      <a:pt x="66" y="17"/>
                    </a:cubicBezTo>
                    <a:cubicBezTo>
                      <a:pt x="63" y="11"/>
                      <a:pt x="60" y="7"/>
                      <a:pt x="55" y="5"/>
                    </a:cubicBezTo>
                    <a:close/>
                    <a:moveTo>
                      <a:pt x="52" y="55"/>
                    </a:moveTo>
                    <a:cubicBezTo>
                      <a:pt x="52" y="61"/>
                      <a:pt x="50" y="66"/>
                      <a:pt x="47" y="69"/>
                    </a:cubicBezTo>
                    <a:cubicBezTo>
                      <a:pt x="44" y="73"/>
                      <a:pt x="40" y="74"/>
                      <a:pt x="34" y="74"/>
                    </a:cubicBezTo>
                    <a:cubicBezTo>
                      <a:pt x="30" y="74"/>
                      <a:pt x="27" y="74"/>
                      <a:pt x="25" y="72"/>
                    </a:cubicBezTo>
                    <a:cubicBezTo>
                      <a:pt x="22" y="71"/>
                      <a:pt x="20" y="69"/>
                      <a:pt x="19" y="66"/>
                    </a:cubicBezTo>
                    <a:cubicBezTo>
                      <a:pt x="18" y="64"/>
                      <a:pt x="17" y="61"/>
                      <a:pt x="17" y="57"/>
                    </a:cubicBezTo>
                    <a:cubicBezTo>
                      <a:pt x="17" y="33"/>
                      <a:pt x="17" y="33"/>
                      <a:pt x="17" y="33"/>
                    </a:cubicBezTo>
                    <a:cubicBezTo>
                      <a:pt x="17" y="29"/>
                      <a:pt x="18" y="26"/>
                      <a:pt x="19" y="24"/>
                    </a:cubicBezTo>
                    <a:cubicBezTo>
                      <a:pt x="20" y="21"/>
                      <a:pt x="22" y="19"/>
                      <a:pt x="25" y="18"/>
                    </a:cubicBezTo>
                    <a:cubicBezTo>
                      <a:pt x="27" y="16"/>
                      <a:pt x="30" y="16"/>
                      <a:pt x="34" y="16"/>
                    </a:cubicBezTo>
                    <a:cubicBezTo>
                      <a:pt x="40" y="16"/>
                      <a:pt x="44" y="18"/>
                      <a:pt x="47" y="21"/>
                    </a:cubicBezTo>
                    <a:cubicBezTo>
                      <a:pt x="50" y="25"/>
                      <a:pt x="52" y="30"/>
                      <a:pt x="52" y="36"/>
                    </a:cubicBezTo>
                    <a:lnTo>
                      <a:pt x="52" y="55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1" name="Freeform 6">
                <a:extLst>
                  <a:ext uri="{FF2B5EF4-FFF2-40B4-BE49-F238E27FC236}">
                    <a16:creationId xmlns:a16="http://schemas.microsoft.com/office/drawing/2014/main" id="{4AD7E672-75A5-49BD-A8A0-FDD2073EFFE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81136" y="2253714"/>
                <a:ext cx="25836" cy="104053"/>
              </a:xfrm>
              <a:custGeom>
                <a:avLst/>
                <a:gdLst>
                  <a:gd name="T0" fmla="*/ 19 w 31"/>
                  <a:gd name="T1" fmla="*/ 104 h 122"/>
                  <a:gd name="T2" fmla="*/ 17 w 31"/>
                  <a:gd name="T3" fmla="*/ 99 h 122"/>
                  <a:gd name="T4" fmla="*/ 17 w 31"/>
                  <a:gd name="T5" fmla="*/ 0 h 122"/>
                  <a:gd name="T6" fmla="*/ 0 w 31"/>
                  <a:gd name="T7" fmla="*/ 0 h 122"/>
                  <a:gd name="T8" fmla="*/ 0 w 31"/>
                  <a:gd name="T9" fmla="*/ 99 h 122"/>
                  <a:gd name="T10" fmla="*/ 5 w 31"/>
                  <a:gd name="T11" fmla="*/ 116 h 122"/>
                  <a:gd name="T12" fmla="*/ 21 w 31"/>
                  <a:gd name="T13" fmla="*/ 122 h 122"/>
                  <a:gd name="T14" fmla="*/ 31 w 31"/>
                  <a:gd name="T15" fmla="*/ 122 h 122"/>
                  <a:gd name="T16" fmla="*/ 31 w 31"/>
                  <a:gd name="T17" fmla="*/ 106 h 122"/>
                  <a:gd name="T18" fmla="*/ 23 w 31"/>
                  <a:gd name="T19" fmla="*/ 106 h 122"/>
                  <a:gd name="T20" fmla="*/ 19 w 31"/>
                  <a:gd name="T21" fmla="*/ 104 h 1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1" h="122">
                    <a:moveTo>
                      <a:pt x="19" y="104"/>
                    </a:moveTo>
                    <a:cubicBezTo>
                      <a:pt x="18" y="103"/>
                      <a:pt x="17" y="101"/>
                      <a:pt x="17" y="99"/>
                    </a:cubicBezTo>
                    <a:cubicBezTo>
                      <a:pt x="17" y="0"/>
                      <a:pt x="17" y="0"/>
                      <a:pt x="17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99"/>
                      <a:pt x="0" y="99"/>
                      <a:pt x="0" y="99"/>
                    </a:cubicBezTo>
                    <a:cubicBezTo>
                      <a:pt x="0" y="106"/>
                      <a:pt x="2" y="112"/>
                      <a:pt x="5" y="116"/>
                    </a:cubicBezTo>
                    <a:cubicBezTo>
                      <a:pt x="9" y="120"/>
                      <a:pt x="14" y="122"/>
                      <a:pt x="21" y="122"/>
                    </a:cubicBezTo>
                    <a:cubicBezTo>
                      <a:pt x="31" y="122"/>
                      <a:pt x="31" y="122"/>
                      <a:pt x="31" y="122"/>
                    </a:cubicBezTo>
                    <a:cubicBezTo>
                      <a:pt x="31" y="106"/>
                      <a:pt x="31" y="106"/>
                      <a:pt x="31" y="106"/>
                    </a:cubicBezTo>
                    <a:cubicBezTo>
                      <a:pt x="23" y="106"/>
                      <a:pt x="23" y="106"/>
                      <a:pt x="23" y="106"/>
                    </a:cubicBezTo>
                    <a:cubicBezTo>
                      <a:pt x="21" y="106"/>
                      <a:pt x="20" y="105"/>
                      <a:pt x="19" y="104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2" name="Freeform 7">
                <a:extLst>
                  <a:ext uri="{FF2B5EF4-FFF2-40B4-BE49-F238E27FC236}">
                    <a16:creationId xmlns:a16="http://schemas.microsoft.com/office/drawing/2014/main" id="{73BB56B9-E06F-487A-B721-B328E1C6B483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644842" y="2281674"/>
                <a:ext cx="57689" cy="76801"/>
              </a:xfrm>
              <a:custGeom>
                <a:avLst/>
                <a:gdLst>
                  <a:gd name="T0" fmla="*/ 54 w 69"/>
                  <a:gd name="T1" fmla="*/ 4 h 90"/>
                  <a:gd name="T2" fmla="*/ 35 w 69"/>
                  <a:gd name="T3" fmla="*/ 0 h 90"/>
                  <a:gd name="T4" fmla="*/ 17 w 69"/>
                  <a:gd name="T5" fmla="*/ 4 h 90"/>
                  <a:gd name="T6" fmla="*/ 4 w 69"/>
                  <a:gd name="T7" fmla="*/ 13 h 90"/>
                  <a:gd name="T8" fmla="*/ 17 w 69"/>
                  <a:gd name="T9" fmla="*/ 21 h 90"/>
                  <a:gd name="T10" fmla="*/ 25 w 69"/>
                  <a:gd name="T11" fmla="*/ 17 h 90"/>
                  <a:gd name="T12" fmla="*/ 36 w 69"/>
                  <a:gd name="T13" fmla="*/ 15 h 90"/>
                  <a:gd name="T14" fmla="*/ 48 w 69"/>
                  <a:gd name="T15" fmla="*/ 20 h 90"/>
                  <a:gd name="T16" fmla="*/ 53 w 69"/>
                  <a:gd name="T17" fmla="*/ 33 h 90"/>
                  <a:gd name="T18" fmla="*/ 53 w 69"/>
                  <a:gd name="T19" fmla="*/ 37 h 90"/>
                  <a:gd name="T20" fmla="*/ 29 w 69"/>
                  <a:gd name="T21" fmla="*/ 37 h 90"/>
                  <a:gd name="T22" fmla="*/ 7 w 69"/>
                  <a:gd name="T23" fmla="*/ 44 h 90"/>
                  <a:gd name="T24" fmla="*/ 0 w 69"/>
                  <a:gd name="T25" fmla="*/ 63 h 90"/>
                  <a:gd name="T26" fmla="*/ 8 w 69"/>
                  <a:gd name="T27" fmla="*/ 83 h 90"/>
                  <a:gd name="T28" fmla="*/ 32 w 69"/>
                  <a:gd name="T29" fmla="*/ 90 h 90"/>
                  <a:gd name="T30" fmla="*/ 42 w 69"/>
                  <a:gd name="T31" fmla="*/ 89 h 90"/>
                  <a:gd name="T32" fmla="*/ 49 w 69"/>
                  <a:gd name="T33" fmla="*/ 85 h 90"/>
                  <a:gd name="T34" fmla="*/ 53 w 69"/>
                  <a:gd name="T35" fmla="*/ 81 h 90"/>
                  <a:gd name="T36" fmla="*/ 53 w 69"/>
                  <a:gd name="T37" fmla="*/ 89 h 90"/>
                  <a:gd name="T38" fmla="*/ 69 w 69"/>
                  <a:gd name="T39" fmla="*/ 89 h 90"/>
                  <a:gd name="T40" fmla="*/ 69 w 69"/>
                  <a:gd name="T41" fmla="*/ 33 h 90"/>
                  <a:gd name="T42" fmla="*/ 65 w 69"/>
                  <a:gd name="T43" fmla="*/ 15 h 90"/>
                  <a:gd name="T44" fmla="*/ 54 w 69"/>
                  <a:gd name="T45" fmla="*/ 4 h 90"/>
                  <a:gd name="T46" fmla="*/ 48 w 69"/>
                  <a:gd name="T47" fmla="*/ 74 h 90"/>
                  <a:gd name="T48" fmla="*/ 34 w 69"/>
                  <a:gd name="T49" fmla="*/ 76 h 90"/>
                  <a:gd name="T50" fmla="*/ 20 w 69"/>
                  <a:gd name="T51" fmla="*/ 73 h 90"/>
                  <a:gd name="T52" fmla="*/ 16 w 69"/>
                  <a:gd name="T53" fmla="*/ 63 h 90"/>
                  <a:gd name="T54" fmla="*/ 19 w 69"/>
                  <a:gd name="T55" fmla="*/ 54 h 90"/>
                  <a:gd name="T56" fmla="*/ 29 w 69"/>
                  <a:gd name="T57" fmla="*/ 51 h 90"/>
                  <a:gd name="T58" fmla="*/ 53 w 69"/>
                  <a:gd name="T59" fmla="*/ 51 h 90"/>
                  <a:gd name="T60" fmla="*/ 53 w 69"/>
                  <a:gd name="T61" fmla="*/ 67 h 90"/>
                  <a:gd name="T62" fmla="*/ 48 w 69"/>
                  <a:gd name="T63" fmla="*/ 74 h 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69" h="90">
                    <a:moveTo>
                      <a:pt x="54" y="4"/>
                    </a:moveTo>
                    <a:cubicBezTo>
                      <a:pt x="48" y="2"/>
                      <a:pt x="42" y="0"/>
                      <a:pt x="35" y="0"/>
                    </a:cubicBezTo>
                    <a:cubicBezTo>
                      <a:pt x="28" y="0"/>
                      <a:pt x="22" y="1"/>
                      <a:pt x="17" y="4"/>
                    </a:cubicBezTo>
                    <a:cubicBezTo>
                      <a:pt x="12" y="6"/>
                      <a:pt x="7" y="9"/>
                      <a:pt x="4" y="13"/>
                    </a:cubicBezTo>
                    <a:cubicBezTo>
                      <a:pt x="17" y="21"/>
                      <a:pt x="17" y="21"/>
                      <a:pt x="17" y="21"/>
                    </a:cubicBezTo>
                    <a:cubicBezTo>
                      <a:pt x="19" y="20"/>
                      <a:pt x="22" y="18"/>
                      <a:pt x="25" y="17"/>
                    </a:cubicBezTo>
                    <a:cubicBezTo>
                      <a:pt x="29" y="16"/>
                      <a:pt x="32" y="15"/>
                      <a:pt x="36" y="15"/>
                    </a:cubicBezTo>
                    <a:cubicBezTo>
                      <a:pt x="41" y="15"/>
                      <a:pt x="45" y="17"/>
                      <a:pt x="48" y="20"/>
                    </a:cubicBezTo>
                    <a:cubicBezTo>
                      <a:pt x="52" y="23"/>
                      <a:pt x="53" y="28"/>
                      <a:pt x="53" y="33"/>
                    </a:cubicBezTo>
                    <a:cubicBezTo>
                      <a:pt x="53" y="37"/>
                      <a:pt x="53" y="37"/>
                      <a:pt x="53" y="37"/>
                    </a:cubicBezTo>
                    <a:cubicBezTo>
                      <a:pt x="29" y="37"/>
                      <a:pt x="29" y="37"/>
                      <a:pt x="29" y="37"/>
                    </a:cubicBezTo>
                    <a:cubicBezTo>
                      <a:pt x="19" y="37"/>
                      <a:pt x="12" y="39"/>
                      <a:pt x="7" y="44"/>
                    </a:cubicBezTo>
                    <a:cubicBezTo>
                      <a:pt x="2" y="48"/>
                      <a:pt x="0" y="54"/>
                      <a:pt x="0" y="63"/>
                    </a:cubicBezTo>
                    <a:cubicBezTo>
                      <a:pt x="0" y="72"/>
                      <a:pt x="2" y="79"/>
                      <a:pt x="8" y="83"/>
                    </a:cubicBezTo>
                    <a:cubicBezTo>
                      <a:pt x="13" y="88"/>
                      <a:pt x="21" y="90"/>
                      <a:pt x="32" y="90"/>
                    </a:cubicBezTo>
                    <a:cubicBezTo>
                      <a:pt x="35" y="90"/>
                      <a:pt x="39" y="90"/>
                      <a:pt x="42" y="89"/>
                    </a:cubicBezTo>
                    <a:cubicBezTo>
                      <a:pt x="44" y="88"/>
                      <a:pt x="47" y="87"/>
                      <a:pt x="49" y="85"/>
                    </a:cubicBezTo>
                    <a:cubicBezTo>
                      <a:pt x="51" y="84"/>
                      <a:pt x="52" y="83"/>
                      <a:pt x="53" y="81"/>
                    </a:cubicBezTo>
                    <a:cubicBezTo>
                      <a:pt x="53" y="89"/>
                      <a:pt x="53" y="89"/>
                      <a:pt x="53" y="89"/>
                    </a:cubicBezTo>
                    <a:cubicBezTo>
                      <a:pt x="69" y="89"/>
                      <a:pt x="69" y="89"/>
                      <a:pt x="69" y="89"/>
                    </a:cubicBezTo>
                    <a:cubicBezTo>
                      <a:pt x="69" y="33"/>
                      <a:pt x="69" y="33"/>
                      <a:pt x="69" y="33"/>
                    </a:cubicBezTo>
                    <a:cubicBezTo>
                      <a:pt x="69" y="26"/>
                      <a:pt x="68" y="20"/>
                      <a:pt x="65" y="15"/>
                    </a:cubicBezTo>
                    <a:cubicBezTo>
                      <a:pt x="63" y="10"/>
                      <a:pt x="59" y="7"/>
                      <a:pt x="54" y="4"/>
                    </a:cubicBezTo>
                    <a:close/>
                    <a:moveTo>
                      <a:pt x="48" y="74"/>
                    </a:moveTo>
                    <a:cubicBezTo>
                      <a:pt x="45" y="75"/>
                      <a:pt x="40" y="76"/>
                      <a:pt x="34" y="76"/>
                    </a:cubicBezTo>
                    <a:cubicBezTo>
                      <a:pt x="28" y="76"/>
                      <a:pt x="23" y="75"/>
                      <a:pt x="20" y="73"/>
                    </a:cubicBezTo>
                    <a:cubicBezTo>
                      <a:pt x="17" y="71"/>
                      <a:pt x="16" y="67"/>
                      <a:pt x="16" y="63"/>
                    </a:cubicBezTo>
                    <a:cubicBezTo>
                      <a:pt x="16" y="59"/>
                      <a:pt x="17" y="56"/>
                      <a:pt x="19" y="54"/>
                    </a:cubicBezTo>
                    <a:cubicBezTo>
                      <a:pt x="21" y="52"/>
                      <a:pt x="25" y="51"/>
                      <a:pt x="29" y="51"/>
                    </a:cubicBezTo>
                    <a:cubicBezTo>
                      <a:pt x="53" y="51"/>
                      <a:pt x="53" y="51"/>
                      <a:pt x="53" y="51"/>
                    </a:cubicBezTo>
                    <a:cubicBezTo>
                      <a:pt x="53" y="67"/>
                      <a:pt x="53" y="67"/>
                      <a:pt x="53" y="67"/>
                    </a:cubicBezTo>
                    <a:cubicBezTo>
                      <a:pt x="53" y="70"/>
                      <a:pt x="51" y="72"/>
                      <a:pt x="48" y="74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3" name="Freeform 8">
                <a:extLst>
                  <a:ext uri="{FF2B5EF4-FFF2-40B4-BE49-F238E27FC236}">
                    <a16:creationId xmlns:a16="http://schemas.microsoft.com/office/drawing/2014/main" id="{F8AB795B-5A8C-44EF-A3DC-A8B17B47011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50310" y="2281674"/>
                <a:ext cx="58397" cy="76093"/>
              </a:xfrm>
              <a:custGeom>
                <a:avLst/>
                <a:gdLst>
                  <a:gd name="T0" fmla="*/ 40 w 70"/>
                  <a:gd name="T1" fmla="*/ 0 h 89"/>
                  <a:gd name="T2" fmla="*/ 26 w 70"/>
                  <a:gd name="T3" fmla="*/ 5 h 89"/>
                  <a:gd name="T4" fmla="*/ 17 w 70"/>
                  <a:gd name="T5" fmla="*/ 14 h 89"/>
                  <a:gd name="T6" fmla="*/ 17 w 70"/>
                  <a:gd name="T7" fmla="*/ 2 h 89"/>
                  <a:gd name="T8" fmla="*/ 0 w 70"/>
                  <a:gd name="T9" fmla="*/ 2 h 89"/>
                  <a:gd name="T10" fmla="*/ 0 w 70"/>
                  <a:gd name="T11" fmla="*/ 89 h 89"/>
                  <a:gd name="T12" fmla="*/ 17 w 70"/>
                  <a:gd name="T13" fmla="*/ 89 h 89"/>
                  <a:gd name="T14" fmla="*/ 17 w 70"/>
                  <a:gd name="T15" fmla="*/ 34 h 89"/>
                  <a:gd name="T16" fmla="*/ 22 w 70"/>
                  <a:gd name="T17" fmla="*/ 21 h 89"/>
                  <a:gd name="T18" fmla="*/ 35 w 70"/>
                  <a:gd name="T19" fmla="*/ 17 h 89"/>
                  <a:gd name="T20" fmla="*/ 48 w 70"/>
                  <a:gd name="T21" fmla="*/ 22 h 89"/>
                  <a:gd name="T22" fmla="*/ 53 w 70"/>
                  <a:gd name="T23" fmla="*/ 36 h 89"/>
                  <a:gd name="T24" fmla="*/ 53 w 70"/>
                  <a:gd name="T25" fmla="*/ 89 h 89"/>
                  <a:gd name="T26" fmla="*/ 70 w 70"/>
                  <a:gd name="T27" fmla="*/ 89 h 89"/>
                  <a:gd name="T28" fmla="*/ 70 w 70"/>
                  <a:gd name="T29" fmla="*/ 36 h 89"/>
                  <a:gd name="T30" fmla="*/ 62 w 70"/>
                  <a:gd name="T31" fmla="*/ 10 h 89"/>
                  <a:gd name="T32" fmla="*/ 40 w 70"/>
                  <a:gd name="T33" fmla="*/ 0 h 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70" h="89">
                    <a:moveTo>
                      <a:pt x="40" y="0"/>
                    </a:moveTo>
                    <a:cubicBezTo>
                      <a:pt x="35" y="0"/>
                      <a:pt x="30" y="2"/>
                      <a:pt x="26" y="5"/>
                    </a:cubicBezTo>
                    <a:cubicBezTo>
                      <a:pt x="23" y="7"/>
                      <a:pt x="20" y="10"/>
                      <a:pt x="17" y="14"/>
                    </a:cubicBezTo>
                    <a:cubicBezTo>
                      <a:pt x="17" y="2"/>
                      <a:pt x="17" y="2"/>
                      <a:pt x="17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89"/>
                      <a:pt x="0" y="89"/>
                      <a:pt x="0" y="89"/>
                    </a:cubicBezTo>
                    <a:cubicBezTo>
                      <a:pt x="17" y="89"/>
                      <a:pt x="17" y="89"/>
                      <a:pt x="17" y="89"/>
                    </a:cubicBezTo>
                    <a:cubicBezTo>
                      <a:pt x="17" y="34"/>
                      <a:pt x="17" y="34"/>
                      <a:pt x="17" y="34"/>
                    </a:cubicBezTo>
                    <a:cubicBezTo>
                      <a:pt x="17" y="28"/>
                      <a:pt x="19" y="24"/>
                      <a:pt x="22" y="21"/>
                    </a:cubicBezTo>
                    <a:cubicBezTo>
                      <a:pt x="25" y="18"/>
                      <a:pt x="29" y="17"/>
                      <a:pt x="35" y="17"/>
                    </a:cubicBezTo>
                    <a:cubicBezTo>
                      <a:pt x="41" y="17"/>
                      <a:pt x="45" y="18"/>
                      <a:pt x="48" y="22"/>
                    </a:cubicBezTo>
                    <a:cubicBezTo>
                      <a:pt x="51" y="25"/>
                      <a:pt x="53" y="30"/>
                      <a:pt x="53" y="36"/>
                    </a:cubicBezTo>
                    <a:cubicBezTo>
                      <a:pt x="53" y="89"/>
                      <a:pt x="53" y="89"/>
                      <a:pt x="53" y="89"/>
                    </a:cubicBezTo>
                    <a:cubicBezTo>
                      <a:pt x="70" y="89"/>
                      <a:pt x="70" y="89"/>
                      <a:pt x="70" y="89"/>
                    </a:cubicBezTo>
                    <a:cubicBezTo>
                      <a:pt x="70" y="36"/>
                      <a:pt x="70" y="36"/>
                      <a:pt x="70" y="36"/>
                    </a:cubicBezTo>
                    <a:cubicBezTo>
                      <a:pt x="70" y="25"/>
                      <a:pt x="68" y="16"/>
                      <a:pt x="62" y="10"/>
                    </a:cubicBezTo>
                    <a:cubicBezTo>
                      <a:pt x="57" y="3"/>
                      <a:pt x="50" y="0"/>
                      <a:pt x="4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5" name="Freeform 9">
                <a:extLst>
                  <a:ext uri="{FF2B5EF4-FFF2-40B4-BE49-F238E27FC236}">
                    <a16:creationId xmlns:a16="http://schemas.microsoft.com/office/drawing/2014/main" id="{7C6A61D5-B39A-4967-A238-227E469B40E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56487" y="2281674"/>
                <a:ext cx="58751" cy="76093"/>
              </a:xfrm>
              <a:custGeom>
                <a:avLst/>
                <a:gdLst>
                  <a:gd name="T0" fmla="*/ 40 w 70"/>
                  <a:gd name="T1" fmla="*/ 0 h 89"/>
                  <a:gd name="T2" fmla="*/ 26 w 70"/>
                  <a:gd name="T3" fmla="*/ 5 h 89"/>
                  <a:gd name="T4" fmla="*/ 17 w 70"/>
                  <a:gd name="T5" fmla="*/ 14 h 89"/>
                  <a:gd name="T6" fmla="*/ 17 w 70"/>
                  <a:gd name="T7" fmla="*/ 2 h 89"/>
                  <a:gd name="T8" fmla="*/ 0 w 70"/>
                  <a:gd name="T9" fmla="*/ 2 h 89"/>
                  <a:gd name="T10" fmla="*/ 0 w 70"/>
                  <a:gd name="T11" fmla="*/ 89 h 89"/>
                  <a:gd name="T12" fmla="*/ 17 w 70"/>
                  <a:gd name="T13" fmla="*/ 89 h 89"/>
                  <a:gd name="T14" fmla="*/ 17 w 70"/>
                  <a:gd name="T15" fmla="*/ 34 h 89"/>
                  <a:gd name="T16" fmla="*/ 22 w 70"/>
                  <a:gd name="T17" fmla="*/ 21 h 89"/>
                  <a:gd name="T18" fmla="*/ 35 w 70"/>
                  <a:gd name="T19" fmla="*/ 17 h 89"/>
                  <a:gd name="T20" fmla="*/ 48 w 70"/>
                  <a:gd name="T21" fmla="*/ 22 h 89"/>
                  <a:gd name="T22" fmla="*/ 53 w 70"/>
                  <a:gd name="T23" fmla="*/ 36 h 89"/>
                  <a:gd name="T24" fmla="*/ 53 w 70"/>
                  <a:gd name="T25" fmla="*/ 89 h 89"/>
                  <a:gd name="T26" fmla="*/ 70 w 70"/>
                  <a:gd name="T27" fmla="*/ 89 h 89"/>
                  <a:gd name="T28" fmla="*/ 70 w 70"/>
                  <a:gd name="T29" fmla="*/ 36 h 89"/>
                  <a:gd name="T30" fmla="*/ 62 w 70"/>
                  <a:gd name="T31" fmla="*/ 10 h 89"/>
                  <a:gd name="T32" fmla="*/ 40 w 70"/>
                  <a:gd name="T33" fmla="*/ 0 h 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70" h="89">
                    <a:moveTo>
                      <a:pt x="40" y="0"/>
                    </a:moveTo>
                    <a:cubicBezTo>
                      <a:pt x="35" y="0"/>
                      <a:pt x="30" y="2"/>
                      <a:pt x="26" y="5"/>
                    </a:cubicBezTo>
                    <a:cubicBezTo>
                      <a:pt x="22" y="7"/>
                      <a:pt x="20" y="10"/>
                      <a:pt x="17" y="14"/>
                    </a:cubicBezTo>
                    <a:cubicBezTo>
                      <a:pt x="17" y="2"/>
                      <a:pt x="17" y="2"/>
                      <a:pt x="17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89"/>
                      <a:pt x="0" y="89"/>
                      <a:pt x="0" y="89"/>
                    </a:cubicBezTo>
                    <a:cubicBezTo>
                      <a:pt x="17" y="89"/>
                      <a:pt x="17" y="89"/>
                      <a:pt x="17" y="89"/>
                    </a:cubicBezTo>
                    <a:cubicBezTo>
                      <a:pt x="17" y="34"/>
                      <a:pt x="17" y="34"/>
                      <a:pt x="17" y="34"/>
                    </a:cubicBezTo>
                    <a:cubicBezTo>
                      <a:pt x="17" y="28"/>
                      <a:pt x="19" y="24"/>
                      <a:pt x="22" y="21"/>
                    </a:cubicBezTo>
                    <a:cubicBezTo>
                      <a:pt x="25" y="18"/>
                      <a:pt x="29" y="17"/>
                      <a:pt x="35" y="17"/>
                    </a:cubicBezTo>
                    <a:cubicBezTo>
                      <a:pt x="40" y="17"/>
                      <a:pt x="45" y="18"/>
                      <a:pt x="48" y="22"/>
                    </a:cubicBezTo>
                    <a:cubicBezTo>
                      <a:pt x="51" y="25"/>
                      <a:pt x="53" y="30"/>
                      <a:pt x="53" y="36"/>
                    </a:cubicBezTo>
                    <a:cubicBezTo>
                      <a:pt x="53" y="89"/>
                      <a:pt x="53" y="89"/>
                      <a:pt x="53" y="89"/>
                    </a:cubicBezTo>
                    <a:cubicBezTo>
                      <a:pt x="70" y="89"/>
                      <a:pt x="70" y="89"/>
                      <a:pt x="70" y="89"/>
                    </a:cubicBezTo>
                    <a:cubicBezTo>
                      <a:pt x="70" y="36"/>
                      <a:pt x="70" y="36"/>
                      <a:pt x="70" y="36"/>
                    </a:cubicBezTo>
                    <a:cubicBezTo>
                      <a:pt x="70" y="25"/>
                      <a:pt x="67" y="16"/>
                      <a:pt x="62" y="10"/>
                    </a:cubicBezTo>
                    <a:cubicBezTo>
                      <a:pt x="57" y="3"/>
                      <a:pt x="50" y="0"/>
                      <a:pt x="4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6" name="Rectangle 11">
                <a:extLst>
                  <a:ext uri="{FF2B5EF4-FFF2-40B4-BE49-F238E27FC236}">
                    <a16:creationId xmlns:a16="http://schemas.microsoft.com/office/drawing/2014/main" id="{C95E75CA-B0F7-4B84-9709-028AA2D1D2E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63017" y="2283444"/>
                <a:ext cx="14157" cy="74324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7" name="Freeform 12">
                <a:extLst>
                  <a:ext uri="{FF2B5EF4-FFF2-40B4-BE49-F238E27FC236}">
                    <a16:creationId xmlns:a16="http://schemas.microsoft.com/office/drawing/2014/main" id="{680B5510-FE46-40FB-B3CB-96DEBEA51CC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24953" y="2281674"/>
                <a:ext cx="58397" cy="76093"/>
              </a:xfrm>
              <a:custGeom>
                <a:avLst/>
                <a:gdLst>
                  <a:gd name="T0" fmla="*/ 40 w 70"/>
                  <a:gd name="T1" fmla="*/ 0 h 89"/>
                  <a:gd name="T2" fmla="*/ 26 w 70"/>
                  <a:gd name="T3" fmla="*/ 5 h 89"/>
                  <a:gd name="T4" fmla="*/ 17 w 70"/>
                  <a:gd name="T5" fmla="*/ 14 h 89"/>
                  <a:gd name="T6" fmla="*/ 17 w 70"/>
                  <a:gd name="T7" fmla="*/ 2 h 89"/>
                  <a:gd name="T8" fmla="*/ 0 w 70"/>
                  <a:gd name="T9" fmla="*/ 2 h 89"/>
                  <a:gd name="T10" fmla="*/ 0 w 70"/>
                  <a:gd name="T11" fmla="*/ 89 h 89"/>
                  <a:gd name="T12" fmla="*/ 17 w 70"/>
                  <a:gd name="T13" fmla="*/ 89 h 89"/>
                  <a:gd name="T14" fmla="*/ 17 w 70"/>
                  <a:gd name="T15" fmla="*/ 34 h 89"/>
                  <a:gd name="T16" fmla="*/ 21 w 70"/>
                  <a:gd name="T17" fmla="*/ 21 h 89"/>
                  <a:gd name="T18" fmla="*/ 34 w 70"/>
                  <a:gd name="T19" fmla="*/ 17 h 89"/>
                  <a:gd name="T20" fmla="*/ 48 w 70"/>
                  <a:gd name="T21" fmla="*/ 22 h 89"/>
                  <a:gd name="T22" fmla="*/ 53 w 70"/>
                  <a:gd name="T23" fmla="*/ 36 h 89"/>
                  <a:gd name="T24" fmla="*/ 53 w 70"/>
                  <a:gd name="T25" fmla="*/ 89 h 89"/>
                  <a:gd name="T26" fmla="*/ 70 w 70"/>
                  <a:gd name="T27" fmla="*/ 89 h 89"/>
                  <a:gd name="T28" fmla="*/ 70 w 70"/>
                  <a:gd name="T29" fmla="*/ 36 h 89"/>
                  <a:gd name="T30" fmla="*/ 62 w 70"/>
                  <a:gd name="T31" fmla="*/ 10 h 89"/>
                  <a:gd name="T32" fmla="*/ 40 w 70"/>
                  <a:gd name="T33" fmla="*/ 0 h 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70" h="89">
                    <a:moveTo>
                      <a:pt x="40" y="0"/>
                    </a:moveTo>
                    <a:cubicBezTo>
                      <a:pt x="35" y="0"/>
                      <a:pt x="30" y="2"/>
                      <a:pt x="26" y="5"/>
                    </a:cubicBezTo>
                    <a:cubicBezTo>
                      <a:pt x="22" y="7"/>
                      <a:pt x="19" y="10"/>
                      <a:pt x="17" y="14"/>
                    </a:cubicBezTo>
                    <a:cubicBezTo>
                      <a:pt x="17" y="2"/>
                      <a:pt x="17" y="2"/>
                      <a:pt x="17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89"/>
                      <a:pt x="0" y="89"/>
                      <a:pt x="0" y="89"/>
                    </a:cubicBezTo>
                    <a:cubicBezTo>
                      <a:pt x="17" y="89"/>
                      <a:pt x="17" y="89"/>
                      <a:pt x="17" y="89"/>
                    </a:cubicBezTo>
                    <a:cubicBezTo>
                      <a:pt x="17" y="34"/>
                      <a:pt x="17" y="34"/>
                      <a:pt x="17" y="34"/>
                    </a:cubicBezTo>
                    <a:cubicBezTo>
                      <a:pt x="17" y="28"/>
                      <a:pt x="18" y="24"/>
                      <a:pt x="21" y="21"/>
                    </a:cubicBezTo>
                    <a:cubicBezTo>
                      <a:pt x="25" y="18"/>
                      <a:pt x="29" y="17"/>
                      <a:pt x="34" y="17"/>
                    </a:cubicBezTo>
                    <a:cubicBezTo>
                      <a:pt x="40" y="17"/>
                      <a:pt x="45" y="18"/>
                      <a:pt x="48" y="22"/>
                    </a:cubicBezTo>
                    <a:cubicBezTo>
                      <a:pt x="51" y="25"/>
                      <a:pt x="53" y="30"/>
                      <a:pt x="53" y="36"/>
                    </a:cubicBezTo>
                    <a:cubicBezTo>
                      <a:pt x="53" y="89"/>
                      <a:pt x="53" y="89"/>
                      <a:pt x="53" y="89"/>
                    </a:cubicBezTo>
                    <a:cubicBezTo>
                      <a:pt x="70" y="89"/>
                      <a:pt x="70" y="89"/>
                      <a:pt x="70" y="89"/>
                    </a:cubicBezTo>
                    <a:cubicBezTo>
                      <a:pt x="70" y="36"/>
                      <a:pt x="70" y="36"/>
                      <a:pt x="70" y="36"/>
                    </a:cubicBezTo>
                    <a:cubicBezTo>
                      <a:pt x="70" y="25"/>
                      <a:pt x="67" y="16"/>
                      <a:pt x="62" y="10"/>
                    </a:cubicBezTo>
                    <a:cubicBezTo>
                      <a:pt x="57" y="3"/>
                      <a:pt x="49" y="0"/>
                      <a:pt x="4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8" name="Freeform 13">
                <a:extLst>
                  <a:ext uri="{FF2B5EF4-FFF2-40B4-BE49-F238E27FC236}">
                    <a16:creationId xmlns:a16="http://schemas.microsoft.com/office/drawing/2014/main" id="{520ED06B-CEFB-4A06-ACBB-7CED79FEC35C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2128652" y="2281674"/>
                <a:ext cx="57689" cy="105823"/>
              </a:xfrm>
              <a:custGeom>
                <a:avLst/>
                <a:gdLst>
                  <a:gd name="T0" fmla="*/ 52 w 69"/>
                  <a:gd name="T1" fmla="*/ 13 h 124"/>
                  <a:gd name="T2" fmla="*/ 43 w 69"/>
                  <a:gd name="T3" fmla="*/ 4 h 124"/>
                  <a:gd name="T4" fmla="*/ 29 w 69"/>
                  <a:gd name="T5" fmla="*/ 0 h 124"/>
                  <a:gd name="T6" fmla="*/ 14 w 69"/>
                  <a:gd name="T7" fmla="*/ 4 h 124"/>
                  <a:gd name="T8" fmla="*/ 4 w 69"/>
                  <a:gd name="T9" fmla="*/ 16 h 124"/>
                  <a:gd name="T10" fmla="*/ 0 w 69"/>
                  <a:gd name="T11" fmla="*/ 36 h 124"/>
                  <a:gd name="T12" fmla="*/ 0 w 69"/>
                  <a:gd name="T13" fmla="*/ 55 h 124"/>
                  <a:gd name="T14" fmla="*/ 4 w 69"/>
                  <a:gd name="T15" fmla="*/ 74 h 124"/>
                  <a:gd name="T16" fmla="*/ 14 w 69"/>
                  <a:gd name="T17" fmla="*/ 86 h 124"/>
                  <a:gd name="T18" fmla="*/ 30 w 69"/>
                  <a:gd name="T19" fmla="*/ 90 h 124"/>
                  <a:gd name="T20" fmla="*/ 45 w 69"/>
                  <a:gd name="T21" fmla="*/ 86 h 124"/>
                  <a:gd name="T22" fmla="*/ 52 w 69"/>
                  <a:gd name="T23" fmla="*/ 77 h 124"/>
                  <a:gd name="T24" fmla="*/ 52 w 69"/>
                  <a:gd name="T25" fmla="*/ 89 h 124"/>
                  <a:gd name="T26" fmla="*/ 47 w 69"/>
                  <a:gd name="T27" fmla="*/ 104 h 124"/>
                  <a:gd name="T28" fmla="*/ 32 w 69"/>
                  <a:gd name="T29" fmla="*/ 109 h 124"/>
                  <a:gd name="T30" fmla="*/ 22 w 69"/>
                  <a:gd name="T31" fmla="*/ 107 h 124"/>
                  <a:gd name="T32" fmla="*/ 14 w 69"/>
                  <a:gd name="T33" fmla="*/ 100 h 124"/>
                  <a:gd name="T34" fmla="*/ 2 w 69"/>
                  <a:gd name="T35" fmla="*/ 110 h 124"/>
                  <a:gd name="T36" fmla="*/ 14 w 69"/>
                  <a:gd name="T37" fmla="*/ 120 h 124"/>
                  <a:gd name="T38" fmla="*/ 22 w 69"/>
                  <a:gd name="T39" fmla="*/ 124 h 124"/>
                  <a:gd name="T40" fmla="*/ 32 w 69"/>
                  <a:gd name="T41" fmla="*/ 124 h 124"/>
                  <a:gd name="T42" fmla="*/ 52 w 69"/>
                  <a:gd name="T43" fmla="*/ 120 h 124"/>
                  <a:gd name="T44" fmla="*/ 65 w 69"/>
                  <a:gd name="T45" fmla="*/ 107 h 124"/>
                  <a:gd name="T46" fmla="*/ 69 w 69"/>
                  <a:gd name="T47" fmla="*/ 86 h 124"/>
                  <a:gd name="T48" fmla="*/ 69 w 69"/>
                  <a:gd name="T49" fmla="*/ 2 h 124"/>
                  <a:gd name="T50" fmla="*/ 52 w 69"/>
                  <a:gd name="T51" fmla="*/ 2 h 124"/>
                  <a:gd name="T52" fmla="*/ 52 w 69"/>
                  <a:gd name="T53" fmla="*/ 13 h 124"/>
                  <a:gd name="T54" fmla="*/ 50 w 69"/>
                  <a:gd name="T55" fmla="*/ 66 h 124"/>
                  <a:gd name="T56" fmla="*/ 44 w 69"/>
                  <a:gd name="T57" fmla="*/ 72 h 124"/>
                  <a:gd name="T58" fmla="*/ 35 w 69"/>
                  <a:gd name="T59" fmla="*/ 75 h 124"/>
                  <a:gd name="T60" fmla="*/ 22 w 69"/>
                  <a:gd name="T61" fmla="*/ 69 h 124"/>
                  <a:gd name="T62" fmla="*/ 17 w 69"/>
                  <a:gd name="T63" fmla="*/ 55 h 124"/>
                  <a:gd name="T64" fmla="*/ 17 w 69"/>
                  <a:gd name="T65" fmla="*/ 36 h 124"/>
                  <a:gd name="T66" fmla="*/ 22 w 69"/>
                  <a:gd name="T67" fmla="*/ 21 h 124"/>
                  <a:gd name="T68" fmla="*/ 35 w 69"/>
                  <a:gd name="T69" fmla="*/ 16 h 124"/>
                  <a:gd name="T70" fmla="*/ 44 w 69"/>
                  <a:gd name="T71" fmla="*/ 18 h 124"/>
                  <a:gd name="T72" fmla="*/ 50 w 69"/>
                  <a:gd name="T73" fmla="*/ 24 h 124"/>
                  <a:gd name="T74" fmla="*/ 52 w 69"/>
                  <a:gd name="T75" fmla="*/ 33 h 124"/>
                  <a:gd name="T76" fmla="*/ 52 w 69"/>
                  <a:gd name="T77" fmla="*/ 57 h 124"/>
                  <a:gd name="T78" fmla="*/ 50 w 69"/>
                  <a:gd name="T79" fmla="*/ 66 h 1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69" h="124">
                    <a:moveTo>
                      <a:pt x="52" y="13"/>
                    </a:moveTo>
                    <a:cubicBezTo>
                      <a:pt x="50" y="9"/>
                      <a:pt x="47" y="6"/>
                      <a:pt x="43" y="4"/>
                    </a:cubicBezTo>
                    <a:cubicBezTo>
                      <a:pt x="39" y="1"/>
                      <a:pt x="35" y="0"/>
                      <a:pt x="29" y="0"/>
                    </a:cubicBezTo>
                    <a:cubicBezTo>
                      <a:pt x="23" y="0"/>
                      <a:pt x="18" y="1"/>
                      <a:pt x="14" y="4"/>
                    </a:cubicBezTo>
                    <a:cubicBezTo>
                      <a:pt x="9" y="7"/>
                      <a:pt x="6" y="11"/>
                      <a:pt x="4" y="16"/>
                    </a:cubicBezTo>
                    <a:cubicBezTo>
                      <a:pt x="1" y="22"/>
                      <a:pt x="0" y="28"/>
                      <a:pt x="0" y="36"/>
                    </a:cubicBezTo>
                    <a:cubicBezTo>
                      <a:pt x="0" y="55"/>
                      <a:pt x="0" y="55"/>
                      <a:pt x="0" y="55"/>
                    </a:cubicBezTo>
                    <a:cubicBezTo>
                      <a:pt x="0" y="62"/>
                      <a:pt x="1" y="69"/>
                      <a:pt x="4" y="74"/>
                    </a:cubicBezTo>
                    <a:cubicBezTo>
                      <a:pt x="6" y="79"/>
                      <a:pt x="9" y="83"/>
                      <a:pt x="14" y="86"/>
                    </a:cubicBezTo>
                    <a:cubicBezTo>
                      <a:pt x="18" y="89"/>
                      <a:pt x="24" y="90"/>
                      <a:pt x="30" y="90"/>
                    </a:cubicBezTo>
                    <a:cubicBezTo>
                      <a:pt x="36" y="90"/>
                      <a:pt x="41" y="89"/>
                      <a:pt x="45" y="86"/>
                    </a:cubicBezTo>
                    <a:cubicBezTo>
                      <a:pt x="48" y="83"/>
                      <a:pt x="50" y="80"/>
                      <a:pt x="52" y="77"/>
                    </a:cubicBezTo>
                    <a:cubicBezTo>
                      <a:pt x="52" y="89"/>
                      <a:pt x="52" y="89"/>
                      <a:pt x="52" y="89"/>
                    </a:cubicBezTo>
                    <a:cubicBezTo>
                      <a:pt x="52" y="95"/>
                      <a:pt x="50" y="100"/>
                      <a:pt x="47" y="104"/>
                    </a:cubicBezTo>
                    <a:cubicBezTo>
                      <a:pt x="43" y="107"/>
                      <a:pt x="38" y="109"/>
                      <a:pt x="32" y="109"/>
                    </a:cubicBezTo>
                    <a:cubicBezTo>
                      <a:pt x="28" y="109"/>
                      <a:pt x="25" y="108"/>
                      <a:pt x="22" y="107"/>
                    </a:cubicBezTo>
                    <a:cubicBezTo>
                      <a:pt x="19" y="105"/>
                      <a:pt x="16" y="103"/>
                      <a:pt x="14" y="100"/>
                    </a:cubicBezTo>
                    <a:cubicBezTo>
                      <a:pt x="2" y="110"/>
                      <a:pt x="2" y="110"/>
                      <a:pt x="2" y="110"/>
                    </a:cubicBezTo>
                    <a:cubicBezTo>
                      <a:pt x="5" y="115"/>
                      <a:pt x="9" y="118"/>
                      <a:pt x="14" y="120"/>
                    </a:cubicBezTo>
                    <a:cubicBezTo>
                      <a:pt x="19" y="123"/>
                      <a:pt x="22" y="124"/>
                      <a:pt x="22" y="124"/>
                    </a:cubicBezTo>
                    <a:cubicBezTo>
                      <a:pt x="22" y="124"/>
                      <a:pt x="25" y="124"/>
                      <a:pt x="32" y="124"/>
                    </a:cubicBezTo>
                    <a:cubicBezTo>
                      <a:pt x="40" y="124"/>
                      <a:pt x="46" y="123"/>
                      <a:pt x="52" y="120"/>
                    </a:cubicBezTo>
                    <a:cubicBezTo>
                      <a:pt x="58" y="117"/>
                      <a:pt x="62" y="112"/>
                      <a:pt x="65" y="107"/>
                    </a:cubicBezTo>
                    <a:cubicBezTo>
                      <a:pt x="68" y="101"/>
                      <a:pt x="69" y="94"/>
                      <a:pt x="69" y="86"/>
                    </a:cubicBezTo>
                    <a:cubicBezTo>
                      <a:pt x="69" y="2"/>
                      <a:pt x="69" y="2"/>
                      <a:pt x="69" y="2"/>
                    </a:cubicBezTo>
                    <a:cubicBezTo>
                      <a:pt x="52" y="2"/>
                      <a:pt x="52" y="2"/>
                      <a:pt x="52" y="2"/>
                    </a:cubicBezTo>
                    <a:lnTo>
                      <a:pt x="52" y="13"/>
                    </a:lnTo>
                    <a:close/>
                    <a:moveTo>
                      <a:pt x="50" y="66"/>
                    </a:moveTo>
                    <a:cubicBezTo>
                      <a:pt x="49" y="69"/>
                      <a:pt x="47" y="71"/>
                      <a:pt x="44" y="72"/>
                    </a:cubicBezTo>
                    <a:cubicBezTo>
                      <a:pt x="42" y="74"/>
                      <a:pt x="39" y="75"/>
                      <a:pt x="35" y="75"/>
                    </a:cubicBezTo>
                    <a:cubicBezTo>
                      <a:pt x="29" y="75"/>
                      <a:pt x="25" y="73"/>
                      <a:pt x="22" y="69"/>
                    </a:cubicBezTo>
                    <a:cubicBezTo>
                      <a:pt x="19" y="66"/>
                      <a:pt x="17" y="61"/>
                      <a:pt x="17" y="55"/>
                    </a:cubicBezTo>
                    <a:cubicBezTo>
                      <a:pt x="17" y="36"/>
                      <a:pt x="17" y="36"/>
                      <a:pt x="17" y="36"/>
                    </a:cubicBezTo>
                    <a:cubicBezTo>
                      <a:pt x="17" y="29"/>
                      <a:pt x="19" y="25"/>
                      <a:pt x="22" y="21"/>
                    </a:cubicBezTo>
                    <a:cubicBezTo>
                      <a:pt x="25" y="17"/>
                      <a:pt x="29" y="16"/>
                      <a:pt x="35" y="16"/>
                    </a:cubicBezTo>
                    <a:cubicBezTo>
                      <a:pt x="39" y="16"/>
                      <a:pt x="42" y="16"/>
                      <a:pt x="44" y="18"/>
                    </a:cubicBezTo>
                    <a:cubicBezTo>
                      <a:pt x="47" y="19"/>
                      <a:pt x="49" y="21"/>
                      <a:pt x="50" y="24"/>
                    </a:cubicBezTo>
                    <a:cubicBezTo>
                      <a:pt x="51" y="26"/>
                      <a:pt x="52" y="30"/>
                      <a:pt x="52" y="33"/>
                    </a:cubicBezTo>
                    <a:cubicBezTo>
                      <a:pt x="52" y="57"/>
                      <a:pt x="52" y="57"/>
                      <a:pt x="52" y="57"/>
                    </a:cubicBezTo>
                    <a:cubicBezTo>
                      <a:pt x="52" y="60"/>
                      <a:pt x="51" y="64"/>
                      <a:pt x="50" y="66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9" name="Freeform 14">
                <a:extLst>
                  <a:ext uri="{FF2B5EF4-FFF2-40B4-BE49-F238E27FC236}">
                    <a16:creationId xmlns:a16="http://schemas.microsoft.com/office/drawing/2014/main" id="{CEA5628F-AEB6-45E0-9E80-A3564E5EC656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2282962" y="2253006"/>
                <a:ext cx="81756" cy="105469"/>
              </a:xfrm>
              <a:custGeom>
                <a:avLst/>
                <a:gdLst>
                  <a:gd name="T0" fmla="*/ 83 w 98"/>
                  <a:gd name="T1" fmla="*/ 95 h 124"/>
                  <a:gd name="T2" fmla="*/ 89 w 98"/>
                  <a:gd name="T3" fmla="*/ 61 h 124"/>
                  <a:gd name="T4" fmla="*/ 73 w 98"/>
                  <a:gd name="T5" fmla="*/ 61 h 124"/>
                  <a:gd name="T6" fmla="*/ 69 w 98"/>
                  <a:gd name="T7" fmla="*/ 87 h 124"/>
                  <a:gd name="T8" fmla="*/ 67 w 98"/>
                  <a:gd name="T9" fmla="*/ 90 h 124"/>
                  <a:gd name="T10" fmla="*/ 43 w 98"/>
                  <a:gd name="T11" fmla="*/ 63 h 124"/>
                  <a:gd name="T12" fmla="*/ 35 w 98"/>
                  <a:gd name="T13" fmla="*/ 54 h 124"/>
                  <a:gd name="T14" fmla="*/ 30 w 98"/>
                  <a:gd name="T15" fmla="*/ 43 h 124"/>
                  <a:gd name="T16" fmla="*/ 29 w 98"/>
                  <a:gd name="T17" fmla="*/ 33 h 124"/>
                  <a:gd name="T18" fmla="*/ 33 w 98"/>
                  <a:gd name="T19" fmla="*/ 21 h 124"/>
                  <a:gd name="T20" fmla="*/ 44 w 98"/>
                  <a:gd name="T21" fmla="*/ 16 h 124"/>
                  <a:gd name="T22" fmla="*/ 56 w 98"/>
                  <a:gd name="T23" fmla="*/ 20 h 124"/>
                  <a:gd name="T24" fmla="*/ 60 w 98"/>
                  <a:gd name="T25" fmla="*/ 32 h 124"/>
                  <a:gd name="T26" fmla="*/ 60 w 98"/>
                  <a:gd name="T27" fmla="*/ 34 h 124"/>
                  <a:gd name="T28" fmla="*/ 77 w 98"/>
                  <a:gd name="T29" fmla="*/ 34 h 124"/>
                  <a:gd name="T30" fmla="*/ 77 w 98"/>
                  <a:gd name="T31" fmla="*/ 32 h 124"/>
                  <a:gd name="T32" fmla="*/ 68 w 98"/>
                  <a:gd name="T33" fmla="*/ 8 h 124"/>
                  <a:gd name="T34" fmla="*/ 44 w 98"/>
                  <a:gd name="T35" fmla="*/ 0 h 124"/>
                  <a:gd name="T36" fmla="*/ 20 w 98"/>
                  <a:gd name="T37" fmla="*/ 8 h 124"/>
                  <a:gd name="T38" fmla="*/ 12 w 98"/>
                  <a:gd name="T39" fmla="*/ 33 h 124"/>
                  <a:gd name="T40" fmla="*/ 14 w 98"/>
                  <a:gd name="T41" fmla="*/ 48 h 124"/>
                  <a:gd name="T42" fmla="*/ 18 w 98"/>
                  <a:gd name="T43" fmla="*/ 58 h 124"/>
                  <a:gd name="T44" fmla="*/ 8 w 98"/>
                  <a:gd name="T45" fmla="*/ 65 h 124"/>
                  <a:gd name="T46" fmla="*/ 0 w 98"/>
                  <a:gd name="T47" fmla="*/ 89 h 124"/>
                  <a:gd name="T48" fmla="*/ 4 w 98"/>
                  <a:gd name="T49" fmla="*/ 108 h 124"/>
                  <a:gd name="T50" fmla="*/ 16 w 98"/>
                  <a:gd name="T51" fmla="*/ 120 h 124"/>
                  <a:gd name="T52" fmla="*/ 36 w 98"/>
                  <a:gd name="T53" fmla="*/ 124 h 124"/>
                  <a:gd name="T54" fmla="*/ 65 w 98"/>
                  <a:gd name="T55" fmla="*/ 116 h 124"/>
                  <a:gd name="T56" fmla="*/ 68 w 98"/>
                  <a:gd name="T57" fmla="*/ 114 h 124"/>
                  <a:gd name="T58" fmla="*/ 77 w 98"/>
                  <a:gd name="T59" fmla="*/ 123 h 124"/>
                  <a:gd name="T60" fmla="*/ 98 w 98"/>
                  <a:gd name="T61" fmla="*/ 123 h 124"/>
                  <a:gd name="T62" fmla="*/ 79 w 98"/>
                  <a:gd name="T63" fmla="*/ 102 h 124"/>
                  <a:gd name="T64" fmla="*/ 83 w 98"/>
                  <a:gd name="T65" fmla="*/ 95 h 124"/>
                  <a:gd name="T66" fmla="*/ 58 w 98"/>
                  <a:gd name="T67" fmla="*/ 103 h 124"/>
                  <a:gd name="T68" fmla="*/ 40 w 98"/>
                  <a:gd name="T69" fmla="*/ 109 h 124"/>
                  <a:gd name="T70" fmla="*/ 22 w 98"/>
                  <a:gd name="T71" fmla="*/ 103 h 124"/>
                  <a:gd name="T72" fmla="*/ 16 w 98"/>
                  <a:gd name="T73" fmla="*/ 89 h 124"/>
                  <a:gd name="T74" fmla="*/ 22 w 98"/>
                  <a:gd name="T75" fmla="*/ 74 h 124"/>
                  <a:gd name="T76" fmla="*/ 28 w 98"/>
                  <a:gd name="T77" fmla="*/ 71 h 124"/>
                  <a:gd name="T78" fmla="*/ 30 w 98"/>
                  <a:gd name="T79" fmla="*/ 74 h 124"/>
                  <a:gd name="T80" fmla="*/ 58 w 98"/>
                  <a:gd name="T81" fmla="*/ 103 h 124"/>
                  <a:gd name="T82" fmla="*/ 58 w 98"/>
                  <a:gd name="T83" fmla="*/ 103 h 1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98" h="124">
                    <a:moveTo>
                      <a:pt x="83" y="95"/>
                    </a:moveTo>
                    <a:cubicBezTo>
                      <a:pt x="87" y="86"/>
                      <a:pt x="89" y="74"/>
                      <a:pt x="89" y="61"/>
                    </a:cubicBezTo>
                    <a:cubicBezTo>
                      <a:pt x="73" y="61"/>
                      <a:pt x="73" y="61"/>
                      <a:pt x="73" y="61"/>
                    </a:cubicBezTo>
                    <a:cubicBezTo>
                      <a:pt x="73" y="71"/>
                      <a:pt x="72" y="80"/>
                      <a:pt x="69" y="87"/>
                    </a:cubicBezTo>
                    <a:cubicBezTo>
                      <a:pt x="69" y="88"/>
                      <a:pt x="68" y="89"/>
                      <a:pt x="67" y="90"/>
                    </a:cubicBezTo>
                    <a:cubicBezTo>
                      <a:pt x="43" y="63"/>
                      <a:pt x="43" y="63"/>
                      <a:pt x="43" y="63"/>
                    </a:cubicBezTo>
                    <a:cubicBezTo>
                      <a:pt x="40" y="60"/>
                      <a:pt x="37" y="57"/>
                      <a:pt x="35" y="54"/>
                    </a:cubicBezTo>
                    <a:cubicBezTo>
                      <a:pt x="33" y="50"/>
                      <a:pt x="31" y="47"/>
                      <a:pt x="30" y="43"/>
                    </a:cubicBezTo>
                    <a:cubicBezTo>
                      <a:pt x="29" y="40"/>
                      <a:pt x="29" y="37"/>
                      <a:pt x="29" y="33"/>
                    </a:cubicBezTo>
                    <a:cubicBezTo>
                      <a:pt x="29" y="28"/>
                      <a:pt x="30" y="24"/>
                      <a:pt x="33" y="21"/>
                    </a:cubicBezTo>
                    <a:cubicBezTo>
                      <a:pt x="36" y="18"/>
                      <a:pt x="39" y="16"/>
                      <a:pt x="44" y="16"/>
                    </a:cubicBezTo>
                    <a:cubicBezTo>
                      <a:pt x="49" y="16"/>
                      <a:pt x="53" y="18"/>
                      <a:pt x="56" y="20"/>
                    </a:cubicBezTo>
                    <a:cubicBezTo>
                      <a:pt x="58" y="23"/>
                      <a:pt x="60" y="27"/>
                      <a:pt x="60" y="32"/>
                    </a:cubicBezTo>
                    <a:cubicBezTo>
                      <a:pt x="60" y="34"/>
                      <a:pt x="60" y="34"/>
                      <a:pt x="60" y="34"/>
                    </a:cubicBezTo>
                    <a:cubicBezTo>
                      <a:pt x="77" y="34"/>
                      <a:pt x="77" y="34"/>
                      <a:pt x="77" y="34"/>
                    </a:cubicBezTo>
                    <a:cubicBezTo>
                      <a:pt x="77" y="32"/>
                      <a:pt x="77" y="32"/>
                      <a:pt x="77" y="32"/>
                    </a:cubicBezTo>
                    <a:cubicBezTo>
                      <a:pt x="77" y="22"/>
                      <a:pt x="74" y="14"/>
                      <a:pt x="68" y="8"/>
                    </a:cubicBezTo>
                    <a:cubicBezTo>
                      <a:pt x="63" y="3"/>
                      <a:pt x="55" y="0"/>
                      <a:pt x="44" y="0"/>
                    </a:cubicBezTo>
                    <a:cubicBezTo>
                      <a:pt x="34" y="0"/>
                      <a:pt x="26" y="3"/>
                      <a:pt x="20" y="8"/>
                    </a:cubicBezTo>
                    <a:cubicBezTo>
                      <a:pt x="15" y="14"/>
                      <a:pt x="12" y="23"/>
                      <a:pt x="12" y="33"/>
                    </a:cubicBezTo>
                    <a:cubicBezTo>
                      <a:pt x="12" y="38"/>
                      <a:pt x="12" y="43"/>
                      <a:pt x="14" y="48"/>
                    </a:cubicBezTo>
                    <a:cubicBezTo>
                      <a:pt x="15" y="51"/>
                      <a:pt x="16" y="55"/>
                      <a:pt x="18" y="58"/>
                    </a:cubicBezTo>
                    <a:cubicBezTo>
                      <a:pt x="14" y="60"/>
                      <a:pt x="11" y="62"/>
                      <a:pt x="8" y="65"/>
                    </a:cubicBezTo>
                    <a:cubicBezTo>
                      <a:pt x="3" y="71"/>
                      <a:pt x="0" y="79"/>
                      <a:pt x="0" y="89"/>
                    </a:cubicBezTo>
                    <a:cubicBezTo>
                      <a:pt x="0" y="96"/>
                      <a:pt x="1" y="103"/>
                      <a:pt x="4" y="108"/>
                    </a:cubicBezTo>
                    <a:cubicBezTo>
                      <a:pt x="7" y="113"/>
                      <a:pt x="11" y="117"/>
                      <a:pt x="16" y="120"/>
                    </a:cubicBezTo>
                    <a:cubicBezTo>
                      <a:pt x="22" y="123"/>
                      <a:pt x="28" y="124"/>
                      <a:pt x="36" y="124"/>
                    </a:cubicBezTo>
                    <a:cubicBezTo>
                      <a:pt x="47" y="124"/>
                      <a:pt x="57" y="121"/>
                      <a:pt x="65" y="116"/>
                    </a:cubicBezTo>
                    <a:cubicBezTo>
                      <a:pt x="66" y="116"/>
                      <a:pt x="67" y="115"/>
                      <a:pt x="68" y="114"/>
                    </a:cubicBezTo>
                    <a:cubicBezTo>
                      <a:pt x="77" y="123"/>
                      <a:pt x="77" y="123"/>
                      <a:pt x="77" y="123"/>
                    </a:cubicBezTo>
                    <a:cubicBezTo>
                      <a:pt x="98" y="123"/>
                      <a:pt x="98" y="123"/>
                      <a:pt x="98" y="123"/>
                    </a:cubicBezTo>
                    <a:cubicBezTo>
                      <a:pt x="79" y="102"/>
                      <a:pt x="79" y="102"/>
                      <a:pt x="79" y="102"/>
                    </a:cubicBezTo>
                    <a:cubicBezTo>
                      <a:pt x="80" y="100"/>
                      <a:pt x="82" y="98"/>
                      <a:pt x="83" y="95"/>
                    </a:cubicBezTo>
                    <a:close/>
                    <a:moveTo>
                      <a:pt x="58" y="103"/>
                    </a:moveTo>
                    <a:cubicBezTo>
                      <a:pt x="53" y="107"/>
                      <a:pt x="47" y="109"/>
                      <a:pt x="40" y="109"/>
                    </a:cubicBezTo>
                    <a:cubicBezTo>
                      <a:pt x="32" y="109"/>
                      <a:pt x="27" y="107"/>
                      <a:pt x="22" y="103"/>
                    </a:cubicBezTo>
                    <a:cubicBezTo>
                      <a:pt x="18" y="100"/>
                      <a:pt x="16" y="95"/>
                      <a:pt x="16" y="89"/>
                    </a:cubicBezTo>
                    <a:cubicBezTo>
                      <a:pt x="16" y="83"/>
                      <a:pt x="18" y="78"/>
                      <a:pt x="22" y="74"/>
                    </a:cubicBezTo>
                    <a:cubicBezTo>
                      <a:pt x="24" y="73"/>
                      <a:pt x="26" y="72"/>
                      <a:pt x="28" y="71"/>
                    </a:cubicBezTo>
                    <a:cubicBezTo>
                      <a:pt x="28" y="72"/>
                      <a:pt x="29" y="73"/>
                      <a:pt x="30" y="74"/>
                    </a:cubicBezTo>
                    <a:cubicBezTo>
                      <a:pt x="58" y="103"/>
                      <a:pt x="58" y="103"/>
                      <a:pt x="58" y="103"/>
                    </a:cubicBezTo>
                    <a:cubicBezTo>
                      <a:pt x="58" y="103"/>
                      <a:pt x="58" y="103"/>
                      <a:pt x="58" y="103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50" name="Freeform 15">
                <a:extLst>
                  <a:ext uri="{FF2B5EF4-FFF2-40B4-BE49-F238E27FC236}">
                    <a16:creationId xmlns:a16="http://schemas.microsoft.com/office/drawing/2014/main" id="{577BB7ED-6347-4C62-B05C-9824439B592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62046" y="2281674"/>
                <a:ext cx="57689" cy="76801"/>
              </a:xfrm>
              <a:custGeom>
                <a:avLst/>
                <a:gdLst>
                  <a:gd name="T0" fmla="*/ 22 w 69"/>
                  <a:gd name="T1" fmla="*/ 22 h 90"/>
                  <a:gd name="T2" fmla="*/ 37 w 69"/>
                  <a:gd name="T3" fmla="*/ 17 h 90"/>
                  <a:gd name="T4" fmla="*/ 48 w 69"/>
                  <a:gd name="T5" fmla="*/ 19 h 90"/>
                  <a:gd name="T6" fmla="*/ 56 w 69"/>
                  <a:gd name="T7" fmla="*/ 25 h 90"/>
                  <a:gd name="T8" fmla="*/ 69 w 69"/>
                  <a:gd name="T9" fmla="*/ 14 h 90"/>
                  <a:gd name="T10" fmla="*/ 61 w 69"/>
                  <a:gd name="T11" fmla="*/ 7 h 90"/>
                  <a:gd name="T12" fmla="*/ 50 w 69"/>
                  <a:gd name="T13" fmla="*/ 2 h 90"/>
                  <a:gd name="T14" fmla="*/ 37 w 69"/>
                  <a:gd name="T15" fmla="*/ 0 h 90"/>
                  <a:gd name="T16" fmla="*/ 17 w 69"/>
                  <a:gd name="T17" fmla="*/ 5 h 90"/>
                  <a:gd name="T18" fmla="*/ 4 w 69"/>
                  <a:gd name="T19" fmla="*/ 18 h 90"/>
                  <a:gd name="T20" fmla="*/ 0 w 69"/>
                  <a:gd name="T21" fmla="*/ 38 h 90"/>
                  <a:gd name="T22" fmla="*/ 0 w 69"/>
                  <a:gd name="T23" fmla="*/ 52 h 90"/>
                  <a:gd name="T24" fmla="*/ 4 w 69"/>
                  <a:gd name="T25" fmla="*/ 73 h 90"/>
                  <a:gd name="T26" fmla="*/ 17 w 69"/>
                  <a:gd name="T27" fmla="*/ 85 h 90"/>
                  <a:gd name="T28" fmla="*/ 25 w 69"/>
                  <a:gd name="T29" fmla="*/ 90 h 90"/>
                  <a:gd name="T30" fmla="*/ 37 w 69"/>
                  <a:gd name="T31" fmla="*/ 90 h 90"/>
                  <a:gd name="T32" fmla="*/ 50 w 69"/>
                  <a:gd name="T33" fmla="*/ 88 h 90"/>
                  <a:gd name="T34" fmla="*/ 61 w 69"/>
                  <a:gd name="T35" fmla="*/ 84 h 90"/>
                  <a:gd name="T36" fmla="*/ 69 w 69"/>
                  <a:gd name="T37" fmla="*/ 76 h 90"/>
                  <a:gd name="T38" fmla="*/ 56 w 69"/>
                  <a:gd name="T39" fmla="*/ 64 h 90"/>
                  <a:gd name="T40" fmla="*/ 48 w 69"/>
                  <a:gd name="T41" fmla="*/ 71 h 90"/>
                  <a:gd name="T42" fmla="*/ 37 w 69"/>
                  <a:gd name="T43" fmla="*/ 74 h 90"/>
                  <a:gd name="T44" fmla="*/ 22 w 69"/>
                  <a:gd name="T45" fmla="*/ 68 h 90"/>
                  <a:gd name="T46" fmla="*/ 17 w 69"/>
                  <a:gd name="T47" fmla="*/ 52 h 90"/>
                  <a:gd name="T48" fmla="*/ 17 w 69"/>
                  <a:gd name="T49" fmla="*/ 38 h 90"/>
                  <a:gd name="T50" fmla="*/ 22 w 69"/>
                  <a:gd name="T51" fmla="*/ 22 h 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69" h="90">
                    <a:moveTo>
                      <a:pt x="22" y="22"/>
                    </a:moveTo>
                    <a:cubicBezTo>
                      <a:pt x="26" y="18"/>
                      <a:pt x="31" y="17"/>
                      <a:pt x="37" y="17"/>
                    </a:cubicBezTo>
                    <a:cubicBezTo>
                      <a:pt x="41" y="17"/>
                      <a:pt x="44" y="17"/>
                      <a:pt x="48" y="19"/>
                    </a:cubicBezTo>
                    <a:cubicBezTo>
                      <a:pt x="51" y="20"/>
                      <a:pt x="54" y="23"/>
                      <a:pt x="56" y="25"/>
                    </a:cubicBezTo>
                    <a:cubicBezTo>
                      <a:pt x="69" y="14"/>
                      <a:pt x="69" y="14"/>
                      <a:pt x="69" y="14"/>
                    </a:cubicBezTo>
                    <a:cubicBezTo>
                      <a:pt x="67" y="11"/>
                      <a:pt x="64" y="9"/>
                      <a:pt x="61" y="7"/>
                    </a:cubicBezTo>
                    <a:cubicBezTo>
                      <a:pt x="58" y="5"/>
                      <a:pt x="54" y="3"/>
                      <a:pt x="50" y="2"/>
                    </a:cubicBezTo>
                    <a:cubicBezTo>
                      <a:pt x="46" y="1"/>
                      <a:pt x="42" y="0"/>
                      <a:pt x="37" y="0"/>
                    </a:cubicBezTo>
                    <a:cubicBezTo>
                      <a:pt x="29" y="0"/>
                      <a:pt x="22" y="2"/>
                      <a:pt x="17" y="5"/>
                    </a:cubicBezTo>
                    <a:cubicBezTo>
                      <a:pt x="11" y="8"/>
                      <a:pt x="7" y="12"/>
                      <a:pt x="4" y="18"/>
                    </a:cubicBezTo>
                    <a:cubicBezTo>
                      <a:pt x="1" y="23"/>
                      <a:pt x="0" y="30"/>
                      <a:pt x="0" y="38"/>
                    </a:cubicBezTo>
                    <a:cubicBezTo>
                      <a:pt x="0" y="52"/>
                      <a:pt x="0" y="52"/>
                      <a:pt x="0" y="52"/>
                    </a:cubicBezTo>
                    <a:cubicBezTo>
                      <a:pt x="0" y="60"/>
                      <a:pt x="1" y="67"/>
                      <a:pt x="4" y="73"/>
                    </a:cubicBezTo>
                    <a:cubicBezTo>
                      <a:pt x="7" y="78"/>
                      <a:pt x="11" y="82"/>
                      <a:pt x="17" y="85"/>
                    </a:cubicBezTo>
                    <a:cubicBezTo>
                      <a:pt x="22" y="88"/>
                      <a:pt x="25" y="90"/>
                      <a:pt x="25" y="90"/>
                    </a:cubicBezTo>
                    <a:cubicBezTo>
                      <a:pt x="25" y="90"/>
                      <a:pt x="29" y="90"/>
                      <a:pt x="37" y="90"/>
                    </a:cubicBezTo>
                    <a:cubicBezTo>
                      <a:pt x="42" y="90"/>
                      <a:pt x="46" y="89"/>
                      <a:pt x="50" y="88"/>
                    </a:cubicBezTo>
                    <a:cubicBezTo>
                      <a:pt x="54" y="87"/>
                      <a:pt x="57" y="86"/>
                      <a:pt x="61" y="84"/>
                    </a:cubicBezTo>
                    <a:cubicBezTo>
                      <a:pt x="64" y="82"/>
                      <a:pt x="66" y="79"/>
                      <a:pt x="69" y="76"/>
                    </a:cubicBezTo>
                    <a:cubicBezTo>
                      <a:pt x="56" y="64"/>
                      <a:pt x="56" y="64"/>
                      <a:pt x="56" y="64"/>
                    </a:cubicBezTo>
                    <a:cubicBezTo>
                      <a:pt x="54" y="67"/>
                      <a:pt x="51" y="70"/>
                      <a:pt x="48" y="71"/>
                    </a:cubicBezTo>
                    <a:cubicBezTo>
                      <a:pt x="45" y="73"/>
                      <a:pt x="41" y="74"/>
                      <a:pt x="37" y="74"/>
                    </a:cubicBezTo>
                    <a:cubicBezTo>
                      <a:pt x="31" y="74"/>
                      <a:pt x="26" y="72"/>
                      <a:pt x="22" y="68"/>
                    </a:cubicBezTo>
                    <a:cubicBezTo>
                      <a:pt x="18" y="64"/>
                      <a:pt x="17" y="59"/>
                      <a:pt x="17" y="52"/>
                    </a:cubicBezTo>
                    <a:cubicBezTo>
                      <a:pt x="17" y="38"/>
                      <a:pt x="17" y="38"/>
                      <a:pt x="17" y="38"/>
                    </a:cubicBezTo>
                    <a:cubicBezTo>
                      <a:pt x="17" y="31"/>
                      <a:pt x="18" y="26"/>
                      <a:pt x="22" y="22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51" name="Freeform 16">
                <a:extLst>
                  <a:ext uri="{FF2B5EF4-FFF2-40B4-BE49-F238E27FC236}">
                    <a16:creationId xmlns:a16="http://schemas.microsoft.com/office/drawing/2014/main" id="{71C40123-2E6A-4A34-9C26-80564123B4B1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2559021" y="2281674"/>
                <a:ext cx="60521" cy="76801"/>
              </a:xfrm>
              <a:custGeom>
                <a:avLst/>
                <a:gdLst>
                  <a:gd name="T0" fmla="*/ 55 w 72"/>
                  <a:gd name="T1" fmla="*/ 5 h 90"/>
                  <a:gd name="T2" fmla="*/ 36 w 72"/>
                  <a:gd name="T3" fmla="*/ 0 h 90"/>
                  <a:gd name="T4" fmla="*/ 16 w 72"/>
                  <a:gd name="T5" fmla="*/ 5 h 90"/>
                  <a:gd name="T6" fmla="*/ 4 w 72"/>
                  <a:gd name="T7" fmla="*/ 18 h 90"/>
                  <a:gd name="T8" fmla="*/ 0 w 72"/>
                  <a:gd name="T9" fmla="*/ 38 h 90"/>
                  <a:gd name="T10" fmla="*/ 0 w 72"/>
                  <a:gd name="T11" fmla="*/ 52 h 90"/>
                  <a:gd name="T12" fmla="*/ 4 w 72"/>
                  <a:gd name="T13" fmla="*/ 73 h 90"/>
                  <a:gd name="T14" fmla="*/ 16 w 72"/>
                  <a:gd name="T15" fmla="*/ 85 h 90"/>
                  <a:gd name="T16" fmla="*/ 36 w 72"/>
                  <a:gd name="T17" fmla="*/ 90 h 90"/>
                  <a:gd name="T18" fmla="*/ 55 w 72"/>
                  <a:gd name="T19" fmla="*/ 85 h 90"/>
                  <a:gd name="T20" fmla="*/ 67 w 72"/>
                  <a:gd name="T21" fmla="*/ 73 h 90"/>
                  <a:gd name="T22" fmla="*/ 72 w 72"/>
                  <a:gd name="T23" fmla="*/ 52 h 90"/>
                  <a:gd name="T24" fmla="*/ 72 w 72"/>
                  <a:gd name="T25" fmla="*/ 38 h 90"/>
                  <a:gd name="T26" fmla="*/ 67 w 72"/>
                  <a:gd name="T27" fmla="*/ 18 h 90"/>
                  <a:gd name="T28" fmla="*/ 55 w 72"/>
                  <a:gd name="T29" fmla="*/ 5 h 90"/>
                  <a:gd name="T30" fmla="*/ 55 w 72"/>
                  <a:gd name="T31" fmla="*/ 52 h 90"/>
                  <a:gd name="T32" fmla="*/ 50 w 72"/>
                  <a:gd name="T33" fmla="*/ 68 h 90"/>
                  <a:gd name="T34" fmla="*/ 36 w 72"/>
                  <a:gd name="T35" fmla="*/ 74 h 90"/>
                  <a:gd name="T36" fmla="*/ 22 w 72"/>
                  <a:gd name="T37" fmla="*/ 68 h 90"/>
                  <a:gd name="T38" fmla="*/ 17 w 72"/>
                  <a:gd name="T39" fmla="*/ 52 h 90"/>
                  <a:gd name="T40" fmla="*/ 17 w 72"/>
                  <a:gd name="T41" fmla="*/ 38 h 90"/>
                  <a:gd name="T42" fmla="*/ 22 w 72"/>
                  <a:gd name="T43" fmla="*/ 22 h 90"/>
                  <a:gd name="T44" fmla="*/ 36 w 72"/>
                  <a:gd name="T45" fmla="*/ 17 h 90"/>
                  <a:gd name="T46" fmla="*/ 50 w 72"/>
                  <a:gd name="T47" fmla="*/ 22 h 90"/>
                  <a:gd name="T48" fmla="*/ 55 w 72"/>
                  <a:gd name="T49" fmla="*/ 38 h 90"/>
                  <a:gd name="T50" fmla="*/ 55 w 72"/>
                  <a:gd name="T51" fmla="*/ 52 h 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72" h="90">
                    <a:moveTo>
                      <a:pt x="55" y="5"/>
                    </a:moveTo>
                    <a:cubicBezTo>
                      <a:pt x="50" y="2"/>
                      <a:pt x="43" y="0"/>
                      <a:pt x="36" y="0"/>
                    </a:cubicBezTo>
                    <a:cubicBezTo>
                      <a:pt x="28" y="0"/>
                      <a:pt x="22" y="2"/>
                      <a:pt x="16" y="5"/>
                    </a:cubicBezTo>
                    <a:cubicBezTo>
                      <a:pt x="11" y="8"/>
                      <a:pt x="7" y="12"/>
                      <a:pt x="4" y="18"/>
                    </a:cubicBezTo>
                    <a:cubicBezTo>
                      <a:pt x="1" y="23"/>
                      <a:pt x="0" y="30"/>
                      <a:pt x="0" y="38"/>
                    </a:cubicBezTo>
                    <a:cubicBezTo>
                      <a:pt x="0" y="52"/>
                      <a:pt x="0" y="52"/>
                      <a:pt x="0" y="52"/>
                    </a:cubicBezTo>
                    <a:cubicBezTo>
                      <a:pt x="0" y="60"/>
                      <a:pt x="1" y="67"/>
                      <a:pt x="4" y="73"/>
                    </a:cubicBezTo>
                    <a:cubicBezTo>
                      <a:pt x="7" y="78"/>
                      <a:pt x="11" y="82"/>
                      <a:pt x="16" y="85"/>
                    </a:cubicBezTo>
                    <a:cubicBezTo>
                      <a:pt x="22" y="88"/>
                      <a:pt x="28" y="90"/>
                      <a:pt x="36" y="90"/>
                    </a:cubicBezTo>
                    <a:cubicBezTo>
                      <a:pt x="43" y="90"/>
                      <a:pt x="50" y="88"/>
                      <a:pt x="55" y="85"/>
                    </a:cubicBezTo>
                    <a:cubicBezTo>
                      <a:pt x="61" y="82"/>
                      <a:pt x="65" y="78"/>
                      <a:pt x="67" y="73"/>
                    </a:cubicBezTo>
                    <a:cubicBezTo>
                      <a:pt x="70" y="67"/>
                      <a:pt x="72" y="60"/>
                      <a:pt x="72" y="52"/>
                    </a:cubicBezTo>
                    <a:cubicBezTo>
                      <a:pt x="72" y="38"/>
                      <a:pt x="72" y="38"/>
                      <a:pt x="72" y="38"/>
                    </a:cubicBezTo>
                    <a:cubicBezTo>
                      <a:pt x="72" y="30"/>
                      <a:pt x="70" y="23"/>
                      <a:pt x="67" y="18"/>
                    </a:cubicBezTo>
                    <a:cubicBezTo>
                      <a:pt x="65" y="12"/>
                      <a:pt x="61" y="8"/>
                      <a:pt x="55" y="5"/>
                    </a:cubicBezTo>
                    <a:close/>
                    <a:moveTo>
                      <a:pt x="55" y="52"/>
                    </a:moveTo>
                    <a:cubicBezTo>
                      <a:pt x="55" y="59"/>
                      <a:pt x="53" y="64"/>
                      <a:pt x="50" y="68"/>
                    </a:cubicBezTo>
                    <a:cubicBezTo>
                      <a:pt x="46" y="72"/>
                      <a:pt x="42" y="74"/>
                      <a:pt x="36" y="74"/>
                    </a:cubicBezTo>
                    <a:cubicBezTo>
                      <a:pt x="30" y="74"/>
                      <a:pt x="25" y="72"/>
                      <a:pt x="22" y="68"/>
                    </a:cubicBezTo>
                    <a:cubicBezTo>
                      <a:pt x="19" y="64"/>
                      <a:pt x="17" y="59"/>
                      <a:pt x="17" y="52"/>
                    </a:cubicBezTo>
                    <a:cubicBezTo>
                      <a:pt x="17" y="38"/>
                      <a:pt x="17" y="38"/>
                      <a:pt x="17" y="38"/>
                    </a:cubicBezTo>
                    <a:cubicBezTo>
                      <a:pt x="17" y="31"/>
                      <a:pt x="19" y="26"/>
                      <a:pt x="22" y="22"/>
                    </a:cubicBezTo>
                    <a:cubicBezTo>
                      <a:pt x="25" y="18"/>
                      <a:pt x="30" y="17"/>
                      <a:pt x="36" y="17"/>
                    </a:cubicBezTo>
                    <a:cubicBezTo>
                      <a:pt x="42" y="17"/>
                      <a:pt x="46" y="18"/>
                      <a:pt x="50" y="22"/>
                    </a:cubicBezTo>
                    <a:cubicBezTo>
                      <a:pt x="53" y="26"/>
                      <a:pt x="55" y="31"/>
                      <a:pt x="55" y="38"/>
                    </a:cubicBezTo>
                    <a:lnTo>
                      <a:pt x="55" y="52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52" name="Freeform 17">
                <a:extLst>
                  <a:ext uri="{FF2B5EF4-FFF2-40B4-BE49-F238E27FC236}">
                    <a16:creationId xmlns:a16="http://schemas.microsoft.com/office/drawing/2014/main" id="{17543ED7-475B-4F33-8F8C-8506F57BE76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65551" y="2281674"/>
                <a:ext cx="58397" cy="76093"/>
              </a:xfrm>
              <a:custGeom>
                <a:avLst/>
                <a:gdLst>
                  <a:gd name="T0" fmla="*/ 40 w 70"/>
                  <a:gd name="T1" fmla="*/ 0 h 89"/>
                  <a:gd name="T2" fmla="*/ 26 w 70"/>
                  <a:gd name="T3" fmla="*/ 5 h 89"/>
                  <a:gd name="T4" fmla="*/ 17 w 70"/>
                  <a:gd name="T5" fmla="*/ 14 h 89"/>
                  <a:gd name="T6" fmla="*/ 17 w 70"/>
                  <a:gd name="T7" fmla="*/ 2 h 89"/>
                  <a:gd name="T8" fmla="*/ 0 w 70"/>
                  <a:gd name="T9" fmla="*/ 2 h 89"/>
                  <a:gd name="T10" fmla="*/ 0 w 70"/>
                  <a:gd name="T11" fmla="*/ 89 h 89"/>
                  <a:gd name="T12" fmla="*/ 17 w 70"/>
                  <a:gd name="T13" fmla="*/ 89 h 89"/>
                  <a:gd name="T14" fmla="*/ 17 w 70"/>
                  <a:gd name="T15" fmla="*/ 34 h 89"/>
                  <a:gd name="T16" fmla="*/ 22 w 70"/>
                  <a:gd name="T17" fmla="*/ 21 h 89"/>
                  <a:gd name="T18" fmla="*/ 35 w 70"/>
                  <a:gd name="T19" fmla="*/ 17 h 89"/>
                  <a:gd name="T20" fmla="*/ 48 w 70"/>
                  <a:gd name="T21" fmla="*/ 22 h 89"/>
                  <a:gd name="T22" fmla="*/ 53 w 70"/>
                  <a:gd name="T23" fmla="*/ 36 h 89"/>
                  <a:gd name="T24" fmla="*/ 53 w 70"/>
                  <a:gd name="T25" fmla="*/ 89 h 89"/>
                  <a:gd name="T26" fmla="*/ 70 w 70"/>
                  <a:gd name="T27" fmla="*/ 89 h 89"/>
                  <a:gd name="T28" fmla="*/ 70 w 70"/>
                  <a:gd name="T29" fmla="*/ 36 h 89"/>
                  <a:gd name="T30" fmla="*/ 62 w 70"/>
                  <a:gd name="T31" fmla="*/ 10 h 89"/>
                  <a:gd name="T32" fmla="*/ 40 w 70"/>
                  <a:gd name="T33" fmla="*/ 0 h 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70" h="89">
                    <a:moveTo>
                      <a:pt x="40" y="0"/>
                    </a:moveTo>
                    <a:cubicBezTo>
                      <a:pt x="35" y="0"/>
                      <a:pt x="30" y="2"/>
                      <a:pt x="26" y="5"/>
                    </a:cubicBezTo>
                    <a:cubicBezTo>
                      <a:pt x="22" y="7"/>
                      <a:pt x="19" y="10"/>
                      <a:pt x="17" y="14"/>
                    </a:cubicBezTo>
                    <a:cubicBezTo>
                      <a:pt x="17" y="2"/>
                      <a:pt x="17" y="2"/>
                      <a:pt x="17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89"/>
                      <a:pt x="0" y="89"/>
                      <a:pt x="0" y="89"/>
                    </a:cubicBezTo>
                    <a:cubicBezTo>
                      <a:pt x="17" y="89"/>
                      <a:pt x="17" y="89"/>
                      <a:pt x="17" y="89"/>
                    </a:cubicBezTo>
                    <a:cubicBezTo>
                      <a:pt x="17" y="34"/>
                      <a:pt x="17" y="34"/>
                      <a:pt x="17" y="34"/>
                    </a:cubicBezTo>
                    <a:cubicBezTo>
                      <a:pt x="17" y="28"/>
                      <a:pt x="19" y="24"/>
                      <a:pt x="22" y="21"/>
                    </a:cubicBezTo>
                    <a:cubicBezTo>
                      <a:pt x="25" y="18"/>
                      <a:pt x="29" y="17"/>
                      <a:pt x="35" y="17"/>
                    </a:cubicBezTo>
                    <a:cubicBezTo>
                      <a:pt x="40" y="17"/>
                      <a:pt x="45" y="18"/>
                      <a:pt x="48" y="22"/>
                    </a:cubicBezTo>
                    <a:cubicBezTo>
                      <a:pt x="51" y="25"/>
                      <a:pt x="53" y="30"/>
                      <a:pt x="53" y="36"/>
                    </a:cubicBezTo>
                    <a:cubicBezTo>
                      <a:pt x="53" y="89"/>
                      <a:pt x="53" y="89"/>
                      <a:pt x="53" y="89"/>
                    </a:cubicBezTo>
                    <a:cubicBezTo>
                      <a:pt x="70" y="89"/>
                      <a:pt x="70" y="89"/>
                      <a:pt x="70" y="89"/>
                    </a:cubicBezTo>
                    <a:cubicBezTo>
                      <a:pt x="70" y="36"/>
                      <a:pt x="70" y="36"/>
                      <a:pt x="70" y="36"/>
                    </a:cubicBezTo>
                    <a:cubicBezTo>
                      <a:pt x="70" y="25"/>
                      <a:pt x="67" y="16"/>
                      <a:pt x="62" y="10"/>
                    </a:cubicBezTo>
                    <a:cubicBezTo>
                      <a:pt x="57" y="3"/>
                      <a:pt x="50" y="0"/>
                      <a:pt x="4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53" name="Freeform 18">
                <a:extLst>
                  <a:ext uri="{FF2B5EF4-FFF2-40B4-BE49-F238E27FC236}">
                    <a16:creationId xmlns:a16="http://schemas.microsoft.com/office/drawing/2014/main" id="{A26FEEA1-67FE-46AD-AD2E-5CFC078E533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66065" y="2261500"/>
                <a:ext cx="32561" cy="96267"/>
              </a:xfrm>
              <a:custGeom>
                <a:avLst/>
                <a:gdLst>
                  <a:gd name="T0" fmla="*/ 26 w 39"/>
                  <a:gd name="T1" fmla="*/ 0 h 113"/>
                  <a:gd name="T2" fmla="*/ 9 w 39"/>
                  <a:gd name="T3" fmla="*/ 0 h 113"/>
                  <a:gd name="T4" fmla="*/ 9 w 39"/>
                  <a:gd name="T5" fmla="*/ 26 h 113"/>
                  <a:gd name="T6" fmla="*/ 0 w 39"/>
                  <a:gd name="T7" fmla="*/ 26 h 113"/>
                  <a:gd name="T8" fmla="*/ 0 w 39"/>
                  <a:gd name="T9" fmla="*/ 41 h 113"/>
                  <a:gd name="T10" fmla="*/ 9 w 39"/>
                  <a:gd name="T11" fmla="*/ 41 h 113"/>
                  <a:gd name="T12" fmla="*/ 9 w 39"/>
                  <a:gd name="T13" fmla="*/ 90 h 113"/>
                  <a:gd name="T14" fmla="*/ 14 w 39"/>
                  <a:gd name="T15" fmla="*/ 107 h 113"/>
                  <a:gd name="T16" fmla="*/ 29 w 39"/>
                  <a:gd name="T17" fmla="*/ 113 h 113"/>
                  <a:gd name="T18" fmla="*/ 39 w 39"/>
                  <a:gd name="T19" fmla="*/ 113 h 113"/>
                  <a:gd name="T20" fmla="*/ 39 w 39"/>
                  <a:gd name="T21" fmla="*/ 97 h 113"/>
                  <a:gd name="T22" fmla="*/ 31 w 39"/>
                  <a:gd name="T23" fmla="*/ 97 h 113"/>
                  <a:gd name="T24" fmla="*/ 27 w 39"/>
                  <a:gd name="T25" fmla="*/ 95 h 113"/>
                  <a:gd name="T26" fmla="*/ 26 w 39"/>
                  <a:gd name="T27" fmla="*/ 90 h 113"/>
                  <a:gd name="T28" fmla="*/ 26 w 39"/>
                  <a:gd name="T29" fmla="*/ 41 h 113"/>
                  <a:gd name="T30" fmla="*/ 39 w 39"/>
                  <a:gd name="T31" fmla="*/ 41 h 113"/>
                  <a:gd name="T32" fmla="*/ 39 w 39"/>
                  <a:gd name="T33" fmla="*/ 26 h 113"/>
                  <a:gd name="T34" fmla="*/ 26 w 39"/>
                  <a:gd name="T35" fmla="*/ 26 h 113"/>
                  <a:gd name="T36" fmla="*/ 26 w 39"/>
                  <a:gd name="T37" fmla="*/ 0 h 1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39" h="113">
                    <a:moveTo>
                      <a:pt x="26" y="0"/>
                    </a:moveTo>
                    <a:cubicBezTo>
                      <a:pt x="9" y="0"/>
                      <a:pt x="9" y="0"/>
                      <a:pt x="9" y="0"/>
                    </a:cubicBezTo>
                    <a:cubicBezTo>
                      <a:pt x="9" y="26"/>
                      <a:pt x="9" y="26"/>
                      <a:pt x="9" y="26"/>
                    </a:cubicBezTo>
                    <a:cubicBezTo>
                      <a:pt x="0" y="26"/>
                      <a:pt x="0" y="26"/>
                      <a:pt x="0" y="26"/>
                    </a:cubicBezTo>
                    <a:cubicBezTo>
                      <a:pt x="0" y="41"/>
                      <a:pt x="0" y="41"/>
                      <a:pt x="0" y="41"/>
                    </a:cubicBezTo>
                    <a:cubicBezTo>
                      <a:pt x="9" y="41"/>
                      <a:pt x="9" y="41"/>
                      <a:pt x="9" y="41"/>
                    </a:cubicBezTo>
                    <a:cubicBezTo>
                      <a:pt x="9" y="90"/>
                      <a:pt x="9" y="90"/>
                      <a:pt x="9" y="90"/>
                    </a:cubicBezTo>
                    <a:cubicBezTo>
                      <a:pt x="9" y="98"/>
                      <a:pt x="11" y="103"/>
                      <a:pt x="14" y="107"/>
                    </a:cubicBezTo>
                    <a:cubicBezTo>
                      <a:pt x="17" y="111"/>
                      <a:pt x="22" y="113"/>
                      <a:pt x="29" y="113"/>
                    </a:cubicBezTo>
                    <a:cubicBezTo>
                      <a:pt x="39" y="113"/>
                      <a:pt x="39" y="113"/>
                      <a:pt x="39" y="113"/>
                    </a:cubicBezTo>
                    <a:cubicBezTo>
                      <a:pt x="39" y="97"/>
                      <a:pt x="39" y="97"/>
                      <a:pt x="39" y="97"/>
                    </a:cubicBezTo>
                    <a:cubicBezTo>
                      <a:pt x="31" y="97"/>
                      <a:pt x="31" y="97"/>
                      <a:pt x="31" y="97"/>
                    </a:cubicBezTo>
                    <a:cubicBezTo>
                      <a:pt x="29" y="97"/>
                      <a:pt x="28" y="96"/>
                      <a:pt x="27" y="95"/>
                    </a:cubicBezTo>
                    <a:cubicBezTo>
                      <a:pt x="26" y="94"/>
                      <a:pt x="26" y="92"/>
                      <a:pt x="26" y="90"/>
                    </a:cubicBezTo>
                    <a:cubicBezTo>
                      <a:pt x="26" y="41"/>
                      <a:pt x="26" y="41"/>
                      <a:pt x="26" y="41"/>
                    </a:cubicBezTo>
                    <a:cubicBezTo>
                      <a:pt x="39" y="41"/>
                      <a:pt x="39" y="41"/>
                      <a:pt x="39" y="41"/>
                    </a:cubicBezTo>
                    <a:cubicBezTo>
                      <a:pt x="39" y="26"/>
                      <a:pt x="39" y="26"/>
                      <a:pt x="39" y="26"/>
                    </a:cubicBezTo>
                    <a:cubicBezTo>
                      <a:pt x="26" y="26"/>
                      <a:pt x="26" y="26"/>
                      <a:pt x="26" y="26"/>
                    </a:cubicBezTo>
                    <a:lnTo>
                      <a:pt x="26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54" name="Freeform 19">
                <a:extLst>
                  <a:ext uri="{FF2B5EF4-FFF2-40B4-BE49-F238E27FC236}">
                    <a16:creationId xmlns:a16="http://schemas.microsoft.com/office/drawing/2014/main" id="{8E1F83C3-CA49-4166-82ED-D67EB3C69A9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44636" y="2281674"/>
                <a:ext cx="49549" cy="76093"/>
              </a:xfrm>
              <a:custGeom>
                <a:avLst/>
                <a:gdLst>
                  <a:gd name="T0" fmla="*/ 39 w 59"/>
                  <a:gd name="T1" fmla="*/ 0 h 89"/>
                  <a:gd name="T2" fmla="*/ 25 w 59"/>
                  <a:gd name="T3" fmla="*/ 5 h 89"/>
                  <a:gd name="T4" fmla="*/ 17 w 59"/>
                  <a:gd name="T5" fmla="*/ 14 h 89"/>
                  <a:gd name="T6" fmla="*/ 17 w 59"/>
                  <a:gd name="T7" fmla="*/ 2 h 89"/>
                  <a:gd name="T8" fmla="*/ 0 w 59"/>
                  <a:gd name="T9" fmla="*/ 2 h 89"/>
                  <a:gd name="T10" fmla="*/ 0 w 59"/>
                  <a:gd name="T11" fmla="*/ 89 h 89"/>
                  <a:gd name="T12" fmla="*/ 17 w 59"/>
                  <a:gd name="T13" fmla="*/ 89 h 89"/>
                  <a:gd name="T14" fmla="*/ 17 w 59"/>
                  <a:gd name="T15" fmla="*/ 34 h 89"/>
                  <a:gd name="T16" fmla="*/ 21 w 59"/>
                  <a:gd name="T17" fmla="*/ 21 h 89"/>
                  <a:gd name="T18" fmla="*/ 34 w 59"/>
                  <a:gd name="T19" fmla="*/ 17 h 89"/>
                  <a:gd name="T20" fmla="*/ 42 w 59"/>
                  <a:gd name="T21" fmla="*/ 18 h 89"/>
                  <a:gd name="T22" fmla="*/ 47 w 59"/>
                  <a:gd name="T23" fmla="*/ 22 h 89"/>
                  <a:gd name="T24" fmla="*/ 59 w 59"/>
                  <a:gd name="T25" fmla="*/ 7 h 89"/>
                  <a:gd name="T26" fmla="*/ 50 w 59"/>
                  <a:gd name="T27" fmla="*/ 2 h 89"/>
                  <a:gd name="T28" fmla="*/ 39 w 59"/>
                  <a:gd name="T29" fmla="*/ 0 h 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59" h="89">
                    <a:moveTo>
                      <a:pt x="39" y="0"/>
                    </a:moveTo>
                    <a:cubicBezTo>
                      <a:pt x="34" y="0"/>
                      <a:pt x="30" y="2"/>
                      <a:pt x="25" y="5"/>
                    </a:cubicBezTo>
                    <a:cubicBezTo>
                      <a:pt x="22" y="7"/>
                      <a:pt x="19" y="10"/>
                      <a:pt x="17" y="14"/>
                    </a:cubicBezTo>
                    <a:cubicBezTo>
                      <a:pt x="17" y="2"/>
                      <a:pt x="17" y="2"/>
                      <a:pt x="17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89"/>
                      <a:pt x="0" y="89"/>
                      <a:pt x="0" y="89"/>
                    </a:cubicBezTo>
                    <a:cubicBezTo>
                      <a:pt x="17" y="89"/>
                      <a:pt x="17" y="89"/>
                      <a:pt x="17" y="89"/>
                    </a:cubicBezTo>
                    <a:cubicBezTo>
                      <a:pt x="17" y="34"/>
                      <a:pt x="17" y="34"/>
                      <a:pt x="17" y="34"/>
                    </a:cubicBezTo>
                    <a:cubicBezTo>
                      <a:pt x="17" y="28"/>
                      <a:pt x="18" y="24"/>
                      <a:pt x="21" y="21"/>
                    </a:cubicBezTo>
                    <a:cubicBezTo>
                      <a:pt x="24" y="18"/>
                      <a:pt x="28" y="17"/>
                      <a:pt x="34" y="17"/>
                    </a:cubicBezTo>
                    <a:cubicBezTo>
                      <a:pt x="37" y="17"/>
                      <a:pt x="39" y="17"/>
                      <a:pt x="42" y="18"/>
                    </a:cubicBezTo>
                    <a:cubicBezTo>
                      <a:pt x="44" y="19"/>
                      <a:pt x="46" y="20"/>
                      <a:pt x="47" y="22"/>
                    </a:cubicBezTo>
                    <a:cubicBezTo>
                      <a:pt x="59" y="7"/>
                      <a:pt x="59" y="7"/>
                      <a:pt x="59" y="7"/>
                    </a:cubicBezTo>
                    <a:cubicBezTo>
                      <a:pt x="56" y="5"/>
                      <a:pt x="53" y="3"/>
                      <a:pt x="50" y="2"/>
                    </a:cubicBezTo>
                    <a:cubicBezTo>
                      <a:pt x="47" y="1"/>
                      <a:pt x="43" y="0"/>
                      <a:pt x="39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55" name="Freeform 20">
                <a:extLst>
                  <a:ext uri="{FF2B5EF4-FFF2-40B4-BE49-F238E27FC236}">
                    <a16:creationId xmlns:a16="http://schemas.microsoft.com/office/drawing/2014/main" id="{2C2CA124-07F4-43ED-9C84-4B6F1B402F6F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2928515" y="2281674"/>
                <a:ext cx="59459" cy="76801"/>
              </a:xfrm>
              <a:custGeom>
                <a:avLst/>
                <a:gdLst>
                  <a:gd name="T0" fmla="*/ 55 w 71"/>
                  <a:gd name="T1" fmla="*/ 5 h 90"/>
                  <a:gd name="T2" fmla="*/ 35 w 71"/>
                  <a:gd name="T3" fmla="*/ 0 h 90"/>
                  <a:gd name="T4" fmla="*/ 16 w 71"/>
                  <a:gd name="T5" fmla="*/ 5 h 90"/>
                  <a:gd name="T6" fmla="*/ 4 w 71"/>
                  <a:gd name="T7" fmla="*/ 18 h 90"/>
                  <a:gd name="T8" fmla="*/ 0 w 71"/>
                  <a:gd name="T9" fmla="*/ 38 h 90"/>
                  <a:gd name="T10" fmla="*/ 0 w 71"/>
                  <a:gd name="T11" fmla="*/ 52 h 90"/>
                  <a:gd name="T12" fmla="*/ 4 w 71"/>
                  <a:gd name="T13" fmla="*/ 73 h 90"/>
                  <a:gd name="T14" fmla="*/ 16 w 71"/>
                  <a:gd name="T15" fmla="*/ 85 h 90"/>
                  <a:gd name="T16" fmla="*/ 35 w 71"/>
                  <a:gd name="T17" fmla="*/ 90 h 90"/>
                  <a:gd name="T18" fmla="*/ 55 w 71"/>
                  <a:gd name="T19" fmla="*/ 85 h 90"/>
                  <a:gd name="T20" fmla="*/ 67 w 71"/>
                  <a:gd name="T21" fmla="*/ 73 h 90"/>
                  <a:gd name="T22" fmla="*/ 71 w 71"/>
                  <a:gd name="T23" fmla="*/ 52 h 90"/>
                  <a:gd name="T24" fmla="*/ 71 w 71"/>
                  <a:gd name="T25" fmla="*/ 38 h 90"/>
                  <a:gd name="T26" fmla="*/ 67 w 71"/>
                  <a:gd name="T27" fmla="*/ 18 h 90"/>
                  <a:gd name="T28" fmla="*/ 55 w 71"/>
                  <a:gd name="T29" fmla="*/ 5 h 90"/>
                  <a:gd name="T30" fmla="*/ 54 w 71"/>
                  <a:gd name="T31" fmla="*/ 52 h 90"/>
                  <a:gd name="T32" fmla="*/ 49 w 71"/>
                  <a:gd name="T33" fmla="*/ 68 h 90"/>
                  <a:gd name="T34" fmla="*/ 35 w 71"/>
                  <a:gd name="T35" fmla="*/ 74 h 90"/>
                  <a:gd name="T36" fmla="*/ 22 w 71"/>
                  <a:gd name="T37" fmla="*/ 68 h 90"/>
                  <a:gd name="T38" fmla="*/ 17 w 71"/>
                  <a:gd name="T39" fmla="*/ 52 h 90"/>
                  <a:gd name="T40" fmla="*/ 17 w 71"/>
                  <a:gd name="T41" fmla="*/ 38 h 90"/>
                  <a:gd name="T42" fmla="*/ 22 w 71"/>
                  <a:gd name="T43" fmla="*/ 22 h 90"/>
                  <a:gd name="T44" fmla="*/ 35 w 71"/>
                  <a:gd name="T45" fmla="*/ 17 h 90"/>
                  <a:gd name="T46" fmla="*/ 49 w 71"/>
                  <a:gd name="T47" fmla="*/ 22 h 90"/>
                  <a:gd name="T48" fmla="*/ 54 w 71"/>
                  <a:gd name="T49" fmla="*/ 38 h 90"/>
                  <a:gd name="T50" fmla="*/ 54 w 71"/>
                  <a:gd name="T51" fmla="*/ 52 h 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71" h="90">
                    <a:moveTo>
                      <a:pt x="55" y="5"/>
                    </a:moveTo>
                    <a:cubicBezTo>
                      <a:pt x="49" y="2"/>
                      <a:pt x="43" y="0"/>
                      <a:pt x="35" y="0"/>
                    </a:cubicBezTo>
                    <a:cubicBezTo>
                      <a:pt x="28" y="0"/>
                      <a:pt x="21" y="2"/>
                      <a:pt x="16" y="5"/>
                    </a:cubicBezTo>
                    <a:cubicBezTo>
                      <a:pt x="11" y="8"/>
                      <a:pt x="7" y="12"/>
                      <a:pt x="4" y="18"/>
                    </a:cubicBezTo>
                    <a:cubicBezTo>
                      <a:pt x="1" y="23"/>
                      <a:pt x="0" y="30"/>
                      <a:pt x="0" y="38"/>
                    </a:cubicBezTo>
                    <a:cubicBezTo>
                      <a:pt x="0" y="52"/>
                      <a:pt x="0" y="52"/>
                      <a:pt x="0" y="52"/>
                    </a:cubicBezTo>
                    <a:cubicBezTo>
                      <a:pt x="0" y="60"/>
                      <a:pt x="1" y="67"/>
                      <a:pt x="4" y="73"/>
                    </a:cubicBezTo>
                    <a:cubicBezTo>
                      <a:pt x="7" y="78"/>
                      <a:pt x="11" y="82"/>
                      <a:pt x="16" y="85"/>
                    </a:cubicBezTo>
                    <a:cubicBezTo>
                      <a:pt x="21" y="88"/>
                      <a:pt x="28" y="90"/>
                      <a:pt x="35" y="90"/>
                    </a:cubicBezTo>
                    <a:cubicBezTo>
                      <a:pt x="43" y="90"/>
                      <a:pt x="49" y="88"/>
                      <a:pt x="55" y="85"/>
                    </a:cubicBezTo>
                    <a:cubicBezTo>
                      <a:pt x="60" y="82"/>
                      <a:pt x="64" y="78"/>
                      <a:pt x="67" y="73"/>
                    </a:cubicBezTo>
                    <a:cubicBezTo>
                      <a:pt x="70" y="67"/>
                      <a:pt x="71" y="60"/>
                      <a:pt x="71" y="52"/>
                    </a:cubicBezTo>
                    <a:cubicBezTo>
                      <a:pt x="71" y="38"/>
                      <a:pt x="71" y="38"/>
                      <a:pt x="71" y="38"/>
                    </a:cubicBezTo>
                    <a:cubicBezTo>
                      <a:pt x="71" y="30"/>
                      <a:pt x="70" y="23"/>
                      <a:pt x="67" y="18"/>
                    </a:cubicBezTo>
                    <a:cubicBezTo>
                      <a:pt x="64" y="12"/>
                      <a:pt x="60" y="8"/>
                      <a:pt x="55" y="5"/>
                    </a:cubicBezTo>
                    <a:close/>
                    <a:moveTo>
                      <a:pt x="54" y="52"/>
                    </a:moveTo>
                    <a:cubicBezTo>
                      <a:pt x="54" y="59"/>
                      <a:pt x="53" y="64"/>
                      <a:pt x="49" y="68"/>
                    </a:cubicBezTo>
                    <a:cubicBezTo>
                      <a:pt x="46" y="72"/>
                      <a:pt x="41" y="74"/>
                      <a:pt x="35" y="74"/>
                    </a:cubicBezTo>
                    <a:cubicBezTo>
                      <a:pt x="29" y="74"/>
                      <a:pt x="25" y="72"/>
                      <a:pt x="22" y="68"/>
                    </a:cubicBezTo>
                    <a:cubicBezTo>
                      <a:pt x="18" y="64"/>
                      <a:pt x="17" y="59"/>
                      <a:pt x="17" y="52"/>
                    </a:cubicBezTo>
                    <a:cubicBezTo>
                      <a:pt x="17" y="38"/>
                      <a:pt x="17" y="38"/>
                      <a:pt x="17" y="38"/>
                    </a:cubicBezTo>
                    <a:cubicBezTo>
                      <a:pt x="17" y="31"/>
                      <a:pt x="18" y="26"/>
                      <a:pt x="22" y="22"/>
                    </a:cubicBezTo>
                    <a:cubicBezTo>
                      <a:pt x="25" y="18"/>
                      <a:pt x="29" y="17"/>
                      <a:pt x="35" y="17"/>
                    </a:cubicBezTo>
                    <a:cubicBezTo>
                      <a:pt x="41" y="17"/>
                      <a:pt x="46" y="18"/>
                      <a:pt x="49" y="22"/>
                    </a:cubicBezTo>
                    <a:cubicBezTo>
                      <a:pt x="53" y="26"/>
                      <a:pt x="54" y="31"/>
                      <a:pt x="54" y="38"/>
                    </a:cubicBezTo>
                    <a:lnTo>
                      <a:pt x="54" y="52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56" name="Freeform 21">
                <a:extLst>
                  <a:ext uri="{FF2B5EF4-FFF2-40B4-BE49-F238E27FC236}">
                    <a16:creationId xmlns:a16="http://schemas.microsoft.com/office/drawing/2014/main" id="{C41FE03F-33B3-48FB-AA01-7FB8CB56458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34691" y="2253714"/>
                <a:ext cx="25128" cy="104053"/>
              </a:xfrm>
              <a:custGeom>
                <a:avLst/>
                <a:gdLst>
                  <a:gd name="T0" fmla="*/ 22 w 30"/>
                  <a:gd name="T1" fmla="*/ 106 h 122"/>
                  <a:gd name="T2" fmla="*/ 18 w 30"/>
                  <a:gd name="T3" fmla="*/ 104 h 122"/>
                  <a:gd name="T4" fmla="*/ 17 w 30"/>
                  <a:gd name="T5" fmla="*/ 99 h 122"/>
                  <a:gd name="T6" fmla="*/ 17 w 30"/>
                  <a:gd name="T7" fmla="*/ 0 h 122"/>
                  <a:gd name="T8" fmla="*/ 0 w 30"/>
                  <a:gd name="T9" fmla="*/ 0 h 122"/>
                  <a:gd name="T10" fmla="*/ 0 w 30"/>
                  <a:gd name="T11" fmla="*/ 99 h 122"/>
                  <a:gd name="T12" fmla="*/ 5 w 30"/>
                  <a:gd name="T13" fmla="*/ 116 h 122"/>
                  <a:gd name="T14" fmla="*/ 20 w 30"/>
                  <a:gd name="T15" fmla="*/ 122 h 122"/>
                  <a:gd name="T16" fmla="*/ 30 w 30"/>
                  <a:gd name="T17" fmla="*/ 122 h 122"/>
                  <a:gd name="T18" fmla="*/ 30 w 30"/>
                  <a:gd name="T19" fmla="*/ 106 h 122"/>
                  <a:gd name="T20" fmla="*/ 22 w 30"/>
                  <a:gd name="T21" fmla="*/ 106 h 1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0" h="122">
                    <a:moveTo>
                      <a:pt x="22" y="106"/>
                    </a:moveTo>
                    <a:cubicBezTo>
                      <a:pt x="20" y="106"/>
                      <a:pt x="19" y="105"/>
                      <a:pt x="18" y="104"/>
                    </a:cubicBezTo>
                    <a:cubicBezTo>
                      <a:pt x="17" y="103"/>
                      <a:pt x="17" y="101"/>
                      <a:pt x="17" y="99"/>
                    </a:cubicBezTo>
                    <a:cubicBezTo>
                      <a:pt x="17" y="0"/>
                      <a:pt x="17" y="0"/>
                      <a:pt x="17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99"/>
                      <a:pt x="0" y="99"/>
                      <a:pt x="0" y="99"/>
                    </a:cubicBezTo>
                    <a:cubicBezTo>
                      <a:pt x="0" y="106"/>
                      <a:pt x="1" y="112"/>
                      <a:pt x="5" y="116"/>
                    </a:cubicBezTo>
                    <a:cubicBezTo>
                      <a:pt x="8" y="120"/>
                      <a:pt x="13" y="122"/>
                      <a:pt x="20" y="122"/>
                    </a:cubicBezTo>
                    <a:cubicBezTo>
                      <a:pt x="30" y="122"/>
                      <a:pt x="30" y="122"/>
                      <a:pt x="30" y="122"/>
                    </a:cubicBezTo>
                    <a:cubicBezTo>
                      <a:pt x="30" y="106"/>
                      <a:pt x="30" y="106"/>
                      <a:pt x="30" y="106"/>
                    </a:cubicBezTo>
                    <a:lnTo>
                      <a:pt x="22" y="106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</p:grpSp>
      <p:pic>
        <p:nvPicPr>
          <p:cNvPr id="28" name="図 27">
            <a:extLst>
              <a:ext uri="{FF2B5EF4-FFF2-40B4-BE49-F238E27FC236}">
                <a16:creationId xmlns:a16="http://schemas.microsoft.com/office/drawing/2014/main" id="{3C4F1CEF-E241-4B69-9CCC-ED12A3E8A56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60363" y="476250"/>
            <a:ext cx="2685662" cy="6617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800881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表紙_Communication：4_3_Sept2019"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表紙サブタイトル"/>
          <p:cNvSpPr>
            <a:spLocks noGrp="1"/>
          </p:cNvSpPr>
          <p:nvPr>
            <p:ph type="subTitle" idx="1" hasCustomPrompt="1"/>
          </p:nvPr>
        </p:nvSpPr>
        <p:spPr bwMode="gray">
          <a:xfrm>
            <a:off x="360363" y="1330612"/>
            <a:ext cx="8426450" cy="466440"/>
          </a:xfrm>
          <a:prstGeom prst="rect">
            <a:avLst/>
          </a:prstGeom>
        </p:spPr>
        <p:txBody>
          <a:bodyPr wrap="none"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tx1"/>
                </a:solidFill>
              </a:defRPr>
            </a:lvl1pPr>
            <a:lvl2pPr marL="371451" indent="0" algn="ctr">
              <a:buNone/>
              <a:defRPr sz="1625"/>
            </a:lvl2pPr>
            <a:lvl3pPr marL="742900" indent="0" algn="ctr">
              <a:buNone/>
              <a:defRPr sz="1463"/>
            </a:lvl3pPr>
            <a:lvl4pPr marL="1114351" indent="0" algn="ctr">
              <a:buNone/>
              <a:defRPr sz="1300"/>
            </a:lvl4pPr>
            <a:lvl5pPr marL="1485800" indent="0" algn="ctr">
              <a:buNone/>
              <a:defRPr sz="1300"/>
            </a:lvl5pPr>
            <a:lvl6pPr marL="1857251" indent="0" algn="ctr">
              <a:buNone/>
              <a:defRPr sz="1300"/>
            </a:lvl6pPr>
            <a:lvl7pPr marL="2228701" indent="0" algn="ctr">
              <a:buNone/>
              <a:defRPr sz="1300"/>
            </a:lvl7pPr>
            <a:lvl8pPr marL="2600151" indent="0" algn="ctr">
              <a:buNone/>
              <a:defRPr sz="1300"/>
            </a:lvl8pPr>
            <a:lvl9pPr marL="2971599" indent="0" algn="ctr">
              <a:buNone/>
              <a:defRPr sz="1300"/>
            </a:lvl9pPr>
          </a:lstStyle>
          <a:p>
            <a:r>
              <a:rPr lang="ja-JP" altLang="en-US" noProof="0" dirty="0"/>
              <a:t>表紙サブタイトル（任意）／</a:t>
            </a:r>
            <a:r>
              <a:rPr lang="en-US" altLang="ja-JP" noProof="0" dirty="0"/>
              <a:t>18pt</a:t>
            </a:r>
          </a:p>
        </p:txBody>
      </p:sp>
      <p:sp>
        <p:nvSpPr>
          <p:cNvPr id="15" name="表紙タイトル"/>
          <p:cNvSpPr>
            <a:spLocks noGrp="1"/>
          </p:cNvSpPr>
          <p:nvPr>
            <p:ph type="ctrTitle" hasCustomPrompt="1"/>
          </p:nvPr>
        </p:nvSpPr>
        <p:spPr bwMode="gray">
          <a:xfrm>
            <a:off x="360363" y="1878097"/>
            <a:ext cx="8426450" cy="1011860"/>
          </a:xfrm>
          <a:prstGeom prst="rect">
            <a:avLst/>
          </a:prstGeom>
        </p:spPr>
        <p:txBody>
          <a:bodyPr wrap="none" lIns="0" tIns="0" rIns="0" bIns="0" anchor="t" anchorCtr="0">
            <a:noAutofit/>
          </a:bodyPr>
          <a:lstStyle>
            <a:lvl1pPr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sz="2800" b="1" baseline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</a:lstStyle>
          <a:p>
            <a:r>
              <a:rPr lang="ja-JP" altLang="en-US" noProof="0" dirty="0"/>
              <a:t>表紙タイトル／</a:t>
            </a:r>
            <a:r>
              <a:rPr lang="en-US" altLang="ja-JP" noProof="0" dirty="0"/>
              <a:t>28pt </a:t>
            </a:r>
            <a:r>
              <a:rPr lang="ja-JP" altLang="en-US" noProof="0" dirty="0"/>
              <a:t>太字／</a:t>
            </a:r>
            <a:r>
              <a:rPr lang="en-US" altLang="ja-JP" noProof="0" dirty="0"/>
              <a:t>2</a:t>
            </a:r>
            <a:r>
              <a:rPr lang="ja-JP" altLang="en-US" noProof="0" dirty="0"/>
              <a:t>行以内で簡潔に記載</a:t>
            </a:r>
            <a:endParaRPr lang="en-US" noProof="0" dirty="0"/>
          </a:p>
        </p:txBody>
      </p:sp>
      <p:sp>
        <p:nvSpPr>
          <p:cNvPr id="8" name="&lt;Confidential&gt;タグ"/>
          <p:cNvSpPr txBox="1">
            <a:spLocks/>
          </p:cNvSpPr>
          <p:nvPr userDrawn="1"/>
        </p:nvSpPr>
        <p:spPr bwMode="gray">
          <a:xfrm>
            <a:off x="4152018" y="6379637"/>
            <a:ext cx="839975" cy="218019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accent6"/>
                </a:solidFill>
                <a:latin typeface="Arial" charset="0"/>
                <a:ea typeface="+mn-ea"/>
                <a:cs typeface="Arial" charset="0"/>
              </a:defRPr>
            </a:lvl1pPr>
            <a:lvl2pPr marL="429768" algn="l" rtl="0" fontAlgn="base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859536" algn="l" rtl="0" fontAlgn="base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289304" algn="l" rtl="0" fontAlgn="base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719072" algn="l" rtl="0" fontAlgn="base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148840" algn="l" defTabSz="859536" rtl="0" eaLnBrk="1" latinLnBrk="0" hangingPunct="1">
              <a:defRPr sz="19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578608" algn="l" defTabSz="859536" rtl="0" eaLnBrk="1" latinLnBrk="0" hangingPunct="1">
              <a:defRPr sz="19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008376" algn="l" defTabSz="859536" rtl="0" eaLnBrk="1" latinLnBrk="0" hangingPunct="1">
              <a:defRPr sz="19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438144" algn="l" defTabSz="859536" rtl="0" eaLnBrk="1" latinLnBrk="0" hangingPunct="1">
              <a:defRPr sz="19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kumimoji="1" lang="ja-JP" altLang="en-US" sz="900" dirty="0">
                <a:solidFill>
                  <a:schemeClr val="tx1"/>
                </a:solidFill>
              </a:rPr>
              <a:t>＜</a:t>
            </a:r>
            <a:r>
              <a:rPr kumimoji="1" lang="en-US" altLang="ja-JP" sz="900" dirty="0">
                <a:solidFill>
                  <a:schemeClr val="tx1"/>
                </a:solidFill>
              </a:rPr>
              <a:t>Confidential</a:t>
            </a:r>
            <a:r>
              <a:rPr kumimoji="1" lang="ja-JP" altLang="en-US" sz="900" dirty="0">
                <a:solidFill>
                  <a:schemeClr val="tx1"/>
                </a:solidFill>
              </a:rPr>
              <a:t>＞</a:t>
            </a:r>
          </a:p>
        </p:txBody>
      </p:sp>
      <p:sp>
        <p:nvSpPr>
          <p:cNvPr id="10" name="バージョン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6873081" y="6381752"/>
            <a:ext cx="1910557" cy="215905"/>
          </a:xfrm>
          <a:prstGeom prst="rect">
            <a:avLst/>
          </a:prstGeom>
        </p:spPr>
        <p:txBody>
          <a:bodyPr wrap="square" lIns="36000" tIns="36000" rIns="36000" bIns="36000" anchor="ctr" anchorCtr="0">
            <a:noAutofit/>
          </a:bodyPr>
          <a:lstStyle>
            <a:lvl1pPr mar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800">
                <a:solidFill>
                  <a:schemeClr val="accent6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altLang="ja-JP" dirty="0"/>
              <a:t>Ver. 20XXXXXX </a:t>
            </a:r>
            <a:r>
              <a:rPr lang="ja-JP" altLang="en-US" dirty="0"/>
              <a:t>または </a:t>
            </a:r>
            <a:r>
              <a:rPr lang="en-US" altLang="ja-JP" dirty="0" err="1"/>
              <a:t>Ver.XXX</a:t>
            </a:r>
            <a:endParaRPr lang="ja-JP" altLang="en-US" dirty="0"/>
          </a:p>
        </p:txBody>
      </p:sp>
      <p:sp>
        <p:nvSpPr>
          <p:cNvPr id="44" name="コンテンツ プレースホルダー 43">
            <a:extLst>
              <a:ext uri="{FF2B5EF4-FFF2-40B4-BE49-F238E27FC236}">
                <a16:creationId xmlns:a16="http://schemas.microsoft.com/office/drawing/2014/main" id="{A8E7F911-61C1-45FE-AB3D-F440C8903CB3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5345113" y="494445"/>
            <a:ext cx="3441700" cy="629507"/>
          </a:xfrm>
          <a:prstGeom prst="rect">
            <a:avLst/>
          </a:prstGeom>
        </p:spPr>
        <p:txBody>
          <a:bodyPr/>
          <a:lstStyle>
            <a:lvl1pPr marL="0" indent="0" algn="r">
              <a:spcBef>
                <a:spcPts val="0"/>
              </a:spcBef>
              <a:buNone/>
              <a:defRPr kumimoji="1" lang="ja-JP" altLang="en-US" sz="1000" b="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r">
              <a:spcBef>
                <a:spcPts val="0"/>
              </a:spcBef>
              <a:buNone/>
            </a:pPr>
            <a:r>
              <a:rPr kumimoji="1" lang="ja-JP" altLang="en-US" dirty="0"/>
              <a:t>ヘッダー（任意）／</a:t>
            </a:r>
            <a:r>
              <a:rPr kumimoji="1" lang="en-US" altLang="ja-JP" dirty="0"/>
              <a:t>10pt</a:t>
            </a:r>
            <a:r>
              <a:rPr kumimoji="1" lang="ja-JP" altLang="en-US" dirty="0"/>
              <a:t>／</a:t>
            </a:r>
            <a:r>
              <a:rPr kumimoji="1" lang="en-US" altLang="ja-JP" dirty="0"/>
              <a:t>2</a:t>
            </a:r>
            <a:r>
              <a:rPr kumimoji="1" lang="ja-JP" altLang="en-US" dirty="0"/>
              <a:t>行まで</a:t>
            </a:r>
            <a:br>
              <a:rPr kumimoji="1" lang="en-US" altLang="ja-JP" dirty="0"/>
            </a:br>
            <a:r>
              <a:rPr kumimoji="1" lang="ja-JP" altLang="en-US" dirty="0"/>
              <a:t>必要に応じて使用</a:t>
            </a:r>
          </a:p>
        </p:txBody>
      </p: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714530B8-13F2-47E3-A841-B93A3836E86A}"/>
              </a:ext>
            </a:extLst>
          </p:cNvPr>
          <p:cNvGrpSpPr/>
          <p:nvPr userDrawn="1"/>
        </p:nvGrpSpPr>
        <p:grpSpPr>
          <a:xfrm>
            <a:off x="360363" y="3780743"/>
            <a:ext cx="8423274" cy="2408920"/>
            <a:chOff x="360363" y="3780743"/>
            <a:chExt cx="8423274" cy="2408920"/>
          </a:xfrm>
        </p:grpSpPr>
        <p:pic>
          <p:nvPicPr>
            <p:cNvPr id="38" name="図 37">
              <a:extLst>
                <a:ext uri="{FF2B5EF4-FFF2-40B4-BE49-F238E27FC236}">
                  <a16:creationId xmlns:a16="http://schemas.microsoft.com/office/drawing/2014/main" id="{16A7C8B0-E5A6-4695-B65F-57E226170593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360363" y="3780743"/>
              <a:ext cx="8423274" cy="2408920"/>
            </a:xfrm>
            <a:prstGeom prst="rect">
              <a:avLst/>
            </a:prstGeom>
          </p:spPr>
        </p:pic>
        <p:grpSp>
          <p:nvGrpSpPr>
            <p:cNvPr id="29" name="グループ化 28">
              <a:extLst>
                <a:ext uri="{FF2B5EF4-FFF2-40B4-BE49-F238E27FC236}">
                  <a16:creationId xmlns:a16="http://schemas.microsoft.com/office/drawing/2014/main" id="{FCF2422D-9251-4A30-85C1-ABBFAEEFD624}"/>
                </a:ext>
              </a:extLst>
            </p:cNvPr>
            <p:cNvGrpSpPr/>
            <p:nvPr userDrawn="1"/>
          </p:nvGrpSpPr>
          <p:grpSpPr>
            <a:xfrm>
              <a:off x="1853220" y="5211100"/>
              <a:ext cx="1357719" cy="320920"/>
              <a:chOff x="350838" y="1570038"/>
              <a:chExt cx="8442325" cy="1995487"/>
            </a:xfrm>
            <a:solidFill>
              <a:schemeClr val="accent4"/>
            </a:solidFill>
          </p:grpSpPr>
          <p:sp>
            <p:nvSpPr>
              <p:cNvPr id="30" name="Freeform 5">
                <a:extLst>
                  <a:ext uri="{FF2B5EF4-FFF2-40B4-BE49-F238E27FC236}">
                    <a16:creationId xmlns:a16="http://schemas.microsoft.com/office/drawing/2014/main" id="{8C8705C3-AB90-439A-8F93-D10ED73EC0C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0838" y="2819400"/>
                <a:ext cx="506413" cy="746125"/>
              </a:xfrm>
              <a:custGeom>
                <a:avLst/>
                <a:gdLst>
                  <a:gd name="T0" fmla="*/ 101 w 135"/>
                  <a:gd name="T1" fmla="*/ 150 h 198"/>
                  <a:gd name="T2" fmla="*/ 89 w 135"/>
                  <a:gd name="T3" fmla="*/ 162 h 198"/>
                  <a:gd name="T4" fmla="*/ 73 w 135"/>
                  <a:gd name="T5" fmla="*/ 169 h 198"/>
                  <a:gd name="T6" fmla="*/ 52 w 135"/>
                  <a:gd name="T7" fmla="*/ 167 h 198"/>
                  <a:gd name="T8" fmla="*/ 38 w 135"/>
                  <a:gd name="T9" fmla="*/ 154 h 198"/>
                  <a:gd name="T10" fmla="*/ 31 w 135"/>
                  <a:gd name="T11" fmla="*/ 131 h 198"/>
                  <a:gd name="T12" fmla="*/ 27 w 135"/>
                  <a:gd name="T13" fmla="*/ 79 h 198"/>
                  <a:gd name="T14" fmla="*/ 31 w 135"/>
                  <a:gd name="T15" fmla="*/ 55 h 198"/>
                  <a:gd name="T16" fmla="*/ 43 w 135"/>
                  <a:gd name="T17" fmla="*/ 37 h 198"/>
                  <a:gd name="T18" fmla="*/ 62 w 135"/>
                  <a:gd name="T19" fmla="*/ 27 h 198"/>
                  <a:gd name="T20" fmla="*/ 79 w 135"/>
                  <a:gd name="T21" fmla="*/ 28 h 198"/>
                  <a:gd name="T22" fmla="*/ 93 w 135"/>
                  <a:gd name="T23" fmla="*/ 37 h 198"/>
                  <a:gd name="T24" fmla="*/ 102 w 135"/>
                  <a:gd name="T25" fmla="*/ 51 h 198"/>
                  <a:gd name="T26" fmla="*/ 129 w 135"/>
                  <a:gd name="T27" fmla="*/ 46 h 198"/>
                  <a:gd name="T28" fmla="*/ 115 w 135"/>
                  <a:gd name="T29" fmla="*/ 19 h 198"/>
                  <a:gd name="T30" fmla="*/ 91 w 135"/>
                  <a:gd name="T31" fmla="*/ 3 h 198"/>
                  <a:gd name="T32" fmla="*/ 61 w 135"/>
                  <a:gd name="T33" fmla="*/ 2 h 198"/>
                  <a:gd name="T34" fmla="*/ 27 w 135"/>
                  <a:gd name="T35" fmla="*/ 17 h 198"/>
                  <a:gd name="T36" fmla="*/ 6 w 135"/>
                  <a:gd name="T37" fmla="*/ 45 h 198"/>
                  <a:gd name="T38" fmla="*/ 1 w 135"/>
                  <a:gd name="T39" fmla="*/ 84 h 198"/>
                  <a:gd name="T40" fmla="*/ 4 w 135"/>
                  <a:gd name="T41" fmla="*/ 136 h 198"/>
                  <a:gd name="T42" fmla="*/ 15 w 135"/>
                  <a:gd name="T43" fmla="*/ 172 h 198"/>
                  <a:gd name="T44" fmla="*/ 40 w 135"/>
                  <a:gd name="T45" fmla="*/ 192 h 198"/>
                  <a:gd name="T46" fmla="*/ 55 w 135"/>
                  <a:gd name="T47" fmla="*/ 198 h 198"/>
                  <a:gd name="T48" fmla="*/ 75 w 135"/>
                  <a:gd name="T49" fmla="*/ 195 h 198"/>
                  <a:gd name="T50" fmla="*/ 104 w 135"/>
                  <a:gd name="T51" fmla="*/ 182 h 198"/>
                  <a:gd name="T52" fmla="*/ 125 w 135"/>
                  <a:gd name="T53" fmla="*/ 159 h 198"/>
                  <a:gd name="T54" fmla="*/ 135 w 135"/>
                  <a:gd name="T55" fmla="*/ 127 h 198"/>
                  <a:gd name="T56" fmla="*/ 108 w 135"/>
                  <a:gd name="T57" fmla="*/ 132 h 198"/>
                  <a:gd name="T58" fmla="*/ 101 w 135"/>
                  <a:gd name="T59" fmla="*/ 150 h 1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135" h="198">
                    <a:moveTo>
                      <a:pt x="101" y="150"/>
                    </a:moveTo>
                    <a:cubicBezTo>
                      <a:pt x="98" y="155"/>
                      <a:pt x="94" y="159"/>
                      <a:pt x="89" y="162"/>
                    </a:cubicBezTo>
                    <a:cubicBezTo>
                      <a:pt x="84" y="166"/>
                      <a:pt x="78" y="168"/>
                      <a:pt x="73" y="169"/>
                    </a:cubicBezTo>
                    <a:cubicBezTo>
                      <a:pt x="65" y="170"/>
                      <a:pt x="58" y="170"/>
                      <a:pt x="52" y="167"/>
                    </a:cubicBezTo>
                    <a:cubicBezTo>
                      <a:pt x="46" y="164"/>
                      <a:pt x="41" y="160"/>
                      <a:pt x="38" y="154"/>
                    </a:cubicBezTo>
                    <a:cubicBezTo>
                      <a:pt x="34" y="147"/>
                      <a:pt x="32" y="140"/>
                      <a:pt x="31" y="131"/>
                    </a:cubicBezTo>
                    <a:cubicBezTo>
                      <a:pt x="27" y="79"/>
                      <a:pt x="27" y="79"/>
                      <a:pt x="27" y="79"/>
                    </a:cubicBezTo>
                    <a:cubicBezTo>
                      <a:pt x="27" y="70"/>
                      <a:pt x="28" y="62"/>
                      <a:pt x="31" y="55"/>
                    </a:cubicBezTo>
                    <a:cubicBezTo>
                      <a:pt x="33" y="48"/>
                      <a:pt x="37" y="41"/>
                      <a:pt x="43" y="37"/>
                    </a:cubicBezTo>
                    <a:cubicBezTo>
                      <a:pt x="48" y="32"/>
                      <a:pt x="55" y="29"/>
                      <a:pt x="62" y="27"/>
                    </a:cubicBezTo>
                    <a:cubicBezTo>
                      <a:pt x="68" y="26"/>
                      <a:pt x="73" y="27"/>
                      <a:pt x="79" y="28"/>
                    </a:cubicBezTo>
                    <a:cubicBezTo>
                      <a:pt x="84" y="30"/>
                      <a:pt x="89" y="33"/>
                      <a:pt x="93" y="37"/>
                    </a:cubicBezTo>
                    <a:cubicBezTo>
                      <a:pt x="97" y="41"/>
                      <a:pt x="100" y="45"/>
                      <a:pt x="102" y="51"/>
                    </a:cubicBezTo>
                    <a:cubicBezTo>
                      <a:pt x="129" y="46"/>
                      <a:pt x="129" y="46"/>
                      <a:pt x="129" y="46"/>
                    </a:cubicBezTo>
                    <a:cubicBezTo>
                      <a:pt x="126" y="35"/>
                      <a:pt x="121" y="26"/>
                      <a:pt x="115" y="19"/>
                    </a:cubicBezTo>
                    <a:cubicBezTo>
                      <a:pt x="108" y="11"/>
                      <a:pt x="100" y="6"/>
                      <a:pt x="91" y="3"/>
                    </a:cubicBezTo>
                    <a:cubicBezTo>
                      <a:pt x="81" y="0"/>
                      <a:pt x="71" y="0"/>
                      <a:pt x="61" y="2"/>
                    </a:cubicBezTo>
                    <a:cubicBezTo>
                      <a:pt x="48" y="4"/>
                      <a:pt x="36" y="9"/>
                      <a:pt x="27" y="17"/>
                    </a:cubicBezTo>
                    <a:cubicBezTo>
                      <a:pt x="18" y="24"/>
                      <a:pt x="11" y="34"/>
                      <a:pt x="6" y="45"/>
                    </a:cubicBezTo>
                    <a:cubicBezTo>
                      <a:pt x="1" y="57"/>
                      <a:pt x="0" y="70"/>
                      <a:pt x="1" y="84"/>
                    </a:cubicBezTo>
                    <a:cubicBezTo>
                      <a:pt x="4" y="136"/>
                      <a:pt x="4" y="136"/>
                      <a:pt x="4" y="136"/>
                    </a:cubicBezTo>
                    <a:cubicBezTo>
                      <a:pt x="5" y="150"/>
                      <a:pt x="9" y="162"/>
                      <a:pt x="15" y="172"/>
                    </a:cubicBezTo>
                    <a:cubicBezTo>
                      <a:pt x="21" y="181"/>
                      <a:pt x="30" y="188"/>
                      <a:pt x="40" y="192"/>
                    </a:cubicBezTo>
                    <a:cubicBezTo>
                      <a:pt x="50" y="196"/>
                      <a:pt x="55" y="198"/>
                      <a:pt x="55" y="198"/>
                    </a:cubicBezTo>
                    <a:cubicBezTo>
                      <a:pt x="55" y="198"/>
                      <a:pt x="62" y="197"/>
                      <a:pt x="75" y="195"/>
                    </a:cubicBezTo>
                    <a:cubicBezTo>
                      <a:pt x="85" y="193"/>
                      <a:pt x="95" y="189"/>
                      <a:pt x="104" y="182"/>
                    </a:cubicBezTo>
                    <a:cubicBezTo>
                      <a:pt x="112" y="176"/>
                      <a:pt x="119" y="168"/>
                      <a:pt x="125" y="159"/>
                    </a:cubicBezTo>
                    <a:cubicBezTo>
                      <a:pt x="130" y="149"/>
                      <a:pt x="134" y="138"/>
                      <a:pt x="135" y="127"/>
                    </a:cubicBezTo>
                    <a:cubicBezTo>
                      <a:pt x="108" y="132"/>
                      <a:pt x="108" y="132"/>
                      <a:pt x="108" y="132"/>
                    </a:cubicBezTo>
                    <a:cubicBezTo>
                      <a:pt x="107" y="138"/>
                      <a:pt x="105" y="144"/>
                      <a:pt x="101" y="15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2" name="Freeform 6">
                <a:extLst>
                  <a:ext uri="{FF2B5EF4-FFF2-40B4-BE49-F238E27FC236}">
                    <a16:creationId xmlns:a16="http://schemas.microsoft.com/office/drawing/2014/main" id="{57C3A627-14E3-4BB4-8833-9C016EDA3B89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101726" y="2894013"/>
                <a:ext cx="427038" cy="539750"/>
              </a:xfrm>
              <a:custGeom>
                <a:avLst/>
                <a:gdLst>
                  <a:gd name="T0" fmla="*/ 112 w 114"/>
                  <a:gd name="T1" fmla="*/ 50 h 143"/>
                  <a:gd name="T2" fmla="*/ 103 w 114"/>
                  <a:gd name="T3" fmla="*/ 20 h 143"/>
                  <a:gd name="T4" fmla="*/ 82 w 114"/>
                  <a:gd name="T5" fmla="*/ 3 h 143"/>
                  <a:gd name="T6" fmla="*/ 52 w 114"/>
                  <a:gd name="T7" fmla="*/ 2 h 143"/>
                  <a:gd name="T8" fmla="*/ 23 w 114"/>
                  <a:gd name="T9" fmla="*/ 14 h 143"/>
                  <a:gd name="T10" fmla="*/ 5 w 114"/>
                  <a:gd name="T11" fmla="*/ 37 h 143"/>
                  <a:gd name="T12" fmla="*/ 1 w 114"/>
                  <a:gd name="T13" fmla="*/ 70 h 143"/>
                  <a:gd name="T14" fmla="*/ 3 w 114"/>
                  <a:gd name="T15" fmla="*/ 92 h 143"/>
                  <a:gd name="T16" fmla="*/ 12 w 114"/>
                  <a:gd name="T17" fmla="*/ 123 h 143"/>
                  <a:gd name="T18" fmla="*/ 32 w 114"/>
                  <a:gd name="T19" fmla="*/ 139 h 143"/>
                  <a:gd name="T20" fmla="*/ 62 w 114"/>
                  <a:gd name="T21" fmla="*/ 141 h 143"/>
                  <a:gd name="T22" fmla="*/ 92 w 114"/>
                  <a:gd name="T23" fmla="*/ 129 h 143"/>
                  <a:gd name="T24" fmla="*/ 109 w 114"/>
                  <a:gd name="T25" fmla="*/ 105 h 143"/>
                  <a:gd name="T26" fmla="*/ 113 w 114"/>
                  <a:gd name="T27" fmla="*/ 72 h 143"/>
                  <a:gd name="T28" fmla="*/ 112 w 114"/>
                  <a:gd name="T29" fmla="*/ 50 h 143"/>
                  <a:gd name="T30" fmla="*/ 81 w 114"/>
                  <a:gd name="T31" fmla="*/ 103 h 143"/>
                  <a:gd name="T32" fmla="*/ 60 w 114"/>
                  <a:gd name="T33" fmla="*/ 116 h 143"/>
                  <a:gd name="T34" fmla="*/ 38 w 114"/>
                  <a:gd name="T35" fmla="*/ 111 h 143"/>
                  <a:gd name="T36" fmla="*/ 29 w 114"/>
                  <a:gd name="T37" fmla="*/ 88 h 143"/>
                  <a:gd name="T38" fmla="*/ 28 w 114"/>
                  <a:gd name="T39" fmla="*/ 65 h 143"/>
                  <a:gd name="T40" fmla="*/ 33 w 114"/>
                  <a:gd name="T41" fmla="*/ 40 h 143"/>
                  <a:gd name="T42" fmla="*/ 54 w 114"/>
                  <a:gd name="T43" fmla="*/ 27 h 143"/>
                  <a:gd name="T44" fmla="*/ 76 w 114"/>
                  <a:gd name="T45" fmla="*/ 32 h 143"/>
                  <a:gd name="T46" fmla="*/ 85 w 114"/>
                  <a:gd name="T47" fmla="*/ 55 h 143"/>
                  <a:gd name="T48" fmla="*/ 87 w 114"/>
                  <a:gd name="T49" fmla="*/ 77 h 143"/>
                  <a:gd name="T50" fmla="*/ 81 w 114"/>
                  <a:gd name="T51" fmla="*/ 103 h 1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14" h="143">
                    <a:moveTo>
                      <a:pt x="112" y="50"/>
                    </a:moveTo>
                    <a:cubicBezTo>
                      <a:pt x="111" y="38"/>
                      <a:pt x="108" y="28"/>
                      <a:pt x="103" y="20"/>
                    </a:cubicBezTo>
                    <a:cubicBezTo>
                      <a:pt x="98" y="12"/>
                      <a:pt x="91" y="6"/>
                      <a:pt x="82" y="3"/>
                    </a:cubicBezTo>
                    <a:cubicBezTo>
                      <a:pt x="74" y="0"/>
                      <a:pt x="64" y="0"/>
                      <a:pt x="52" y="2"/>
                    </a:cubicBezTo>
                    <a:cubicBezTo>
                      <a:pt x="41" y="4"/>
                      <a:pt x="31" y="8"/>
                      <a:pt x="23" y="14"/>
                    </a:cubicBezTo>
                    <a:cubicBezTo>
                      <a:pt x="15" y="20"/>
                      <a:pt x="9" y="28"/>
                      <a:pt x="5" y="37"/>
                    </a:cubicBezTo>
                    <a:cubicBezTo>
                      <a:pt x="2" y="47"/>
                      <a:pt x="0" y="58"/>
                      <a:pt x="1" y="70"/>
                    </a:cubicBezTo>
                    <a:cubicBezTo>
                      <a:pt x="3" y="92"/>
                      <a:pt x="3" y="92"/>
                      <a:pt x="3" y="92"/>
                    </a:cubicBezTo>
                    <a:cubicBezTo>
                      <a:pt x="4" y="104"/>
                      <a:pt x="7" y="115"/>
                      <a:pt x="12" y="123"/>
                    </a:cubicBezTo>
                    <a:cubicBezTo>
                      <a:pt x="17" y="131"/>
                      <a:pt x="23" y="136"/>
                      <a:pt x="32" y="139"/>
                    </a:cubicBezTo>
                    <a:cubicBezTo>
                      <a:pt x="41" y="142"/>
                      <a:pt x="51" y="143"/>
                      <a:pt x="62" y="141"/>
                    </a:cubicBezTo>
                    <a:cubicBezTo>
                      <a:pt x="74" y="139"/>
                      <a:pt x="84" y="135"/>
                      <a:pt x="92" y="129"/>
                    </a:cubicBezTo>
                    <a:cubicBezTo>
                      <a:pt x="99" y="123"/>
                      <a:pt x="105" y="115"/>
                      <a:pt x="109" y="105"/>
                    </a:cubicBezTo>
                    <a:cubicBezTo>
                      <a:pt x="113" y="96"/>
                      <a:pt x="114" y="85"/>
                      <a:pt x="113" y="72"/>
                    </a:cubicBezTo>
                    <a:lnTo>
                      <a:pt x="112" y="50"/>
                    </a:lnTo>
                    <a:close/>
                    <a:moveTo>
                      <a:pt x="81" y="103"/>
                    </a:moveTo>
                    <a:cubicBezTo>
                      <a:pt x="77" y="110"/>
                      <a:pt x="70" y="114"/>
                      <a:pt x="60" y="116"/>
                    </a:cubicBezTo>
                    <a:cubicBezTo>
                      <a:pt x="51" y="117"/>
                      <a:pt x="44" y="116"/>
                      <a:pt x="38" y="111"/>
                    </a:cubicBezTo>
                    <a:cubicBezTo>
                      <a:pt x="33" y="106"/>
                      <a:pt x="30" y="98"/>
                      <a:pt x="29" y="88"/>
                    </a:cubicBezTo>
                    <a:cubicBezTo>
                      <a:pt x="28" y="65"/>
                      <a:pt x="28" y="65"/>
                      <a:pt x="28" y="65"/>
                    </a:cubicBezTo>
                    <a:cubicBezTo>
                      <a:pt x="27" y="55"/>
                      <a:pt x="29" y="46"/>
                      <a:pt x="33" y="40"/>
                    </a:cubicBezTo>
                    <a:cubicBezTo>
                      <a:pt x="38" y="33"/>
                      <a:pt x="45" y="29"/>
                      <a:pt x="54" y="27"/>
                    </a:cubicBezTo>
                    <a:cubicBezTo>
                      <a:pt x="63" y="25"/>
                      <a:pt x="70" y="27"/>
                      <a:pt x="76" y="32"/>
                    </a:cubicBezTo>
                    <a:cubicBezTo>
                      <a:pt x="81" y="37"/>
                      <a:pt x="84" y="44"/>
                      <a:pt x="85" y="55"/>
                    </a:cubicBezTo>
                    <a:cubicBezTo>
                      <a:pt x="87" y="77"/>
                      <a:pt x="87" y="77"/>
                      <a:pt x="87" y="77"/>
                    </a:cubicBezTo>
                    <a:cubicBezTo>
                      <a:pt x="88" y="88"/>
                      <a:pt x="86" y="96"/>
                      <a:pt x="81" y="103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3" name="Freeform 7">
                <a:extLst>
                  <a:ext uri="{FF2B5EF4-FFF2-40B4-BE49-F238E27FC236}">
                    <a16:creationId xmlns:a16="http://schemas.microsoft.com/office/drawing/2014/main" id="{636B6318-C399-4D52-9E39-3ECDA315650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84351" y="2709863"/>
                <a:ext cx="736600" cy="622300"/>
              </a:xfrm>
              <a:custGeom>
                <a:avLst/>
                <a:gdLst>
                  <a:gd name="T0" fmla="*/ 182 w 196"/>
                  <a:gd name="T1" fmla="*/ 20 h 165"/>
                  <a:gd name="T2" fmla="*/ 165 w 196"/>
                  <a:gd name="T3" fmla="*/ 4 h 165"/>
                  <a:gd name="T4" fmla="*/ 140 w 196"/>
                  <a:gd name="T5" fmla="*/ 2 h 165"/>
                  <a:gd name="T6" fmla="*/ 118 w 196"/>
                  <a:gd name="T7" fmla="*/ 14 h 165"/>
                  <a:gd name="T8" fmla="*/ 103 w 196"/>
                  <a:gd name="T9" fmla="*/ 36 h 165"/>
                  <a:gd name="T10" fmla="*/ 102 w 196"/>
                  <a:gd name="T11" fmla="*/ 35 h 165"/>
                  <a:gd name="T12" fmla="*/ 86 w 196"/>
                  <a:gd name="T13" fmla="*/ 18 h 165"/>
                  <a:gd name="T14" fmla="*/ 61 w 196"/>
                  <a:gd name="T15" fmla="*/ 16 h 165"/>
                  <a:gd name="T16" fmla="*/ 40 w 196"/>
                  <a:gd name="T17" fmla="*/ 27 h 165"/>
                  <a:gd name="T18" fmla="*/ 27 w 196"/>
                  <a:gd name="T19" fmla="*/ 44 h 165"/>
                  <a:gd name="T20" fmla="*/ 26 w 196"/>
                  <a:gd name="T21" fmla="*/ 25 h 165"/>
                  <a:gd name="T22" fmla="*/ 0 w 196"/>
                  <a:gd name="T23" fmla="*/ 29 h 165"/>
                  <a:gd name="T24" fmla="*/ 10 w 196"/>
                  <a:gd name="T25" fmla="*/ 165 h 165"/>
                  <a:gd name="T26" fmla="*/ 36 w 196"/>
                  <a:gd name="T27" fmla="*/ 160 h 165"/>
                  <a:gd name="T28" fmla="*/ 30 w 196"/>
                  <a:gd name="T29" fmla="*/ 74 h 165"/>
                  <a:gd name="T30" fmla="*/ 30 w 196"/>
                  <a:gd name="T31" fmla="*/ 74 h 165"/>
                  <a:gd name="T32" fmla="*/ 35 w 196"/>
                  <a:gd name="T33" fmla="*/ 54 h 165"/>
                  <a:gd name="T34" fmla="*/ 55 w 196"/>
                  <a:gd name="T35" fmla="*/ 43 h 165"/>
                  <a:gd name="T36" fmla="*/ 75 w 196"/>
                  <a:gd name="T37" fmla="*/ 47 h 165"/>
                  <a:gd name="T38" fmla="*/ 84 w 196"/>
                  <a:gd name="T39" fmla="*/ 68 h 165"/>
                  <a:gd name="T40" fmla="*/ 90 w 196"/>
                  <a:gd name="T41" fmla="*/ 150 h 165"/>
                  <a:gd name="T42" fmla="*/ 116 w 196"/>
                  <a:gd name="T43" fmla="*/ 145 h 165"/>
                  <a:gd name="T44" fmla="*/ 110 w 196"/>
                  <a:gd name="T45" fmla="*/ 63 h 165"/>
                  <a:gd name="T46" fmla="*/ 110 w 196"/>
                  <a:gd name="T47" fmla="*/ 62 h 165"/>
                  <a:gd name="T48" fmla="*/ 110 w 196"/>
                  <a:gd name="T49" fmla="*/ 63 h 165"/>
                  <a:gd name="T50" fmla="*/ 115 w 196"/>
                  <a:gd name="T51" fmla="*/ 40 h 165"/>
                  <a:gd name="T52" fmla="*/ 133 w 196"/>
                  <a:gd name="T53" fmla="*/ 29 h 165"/>
                  <a:gd name="T54" fmla="*/ 154 w 196"/>
                  <a:gd name="T55" fmla="*/ 33 h 165"/>
                  <a:gd name="T56" fmla="*/ 163 w 196"/>
                  <a:gd name="T57" fmla="*/ 54 h 165"/>
                  <a:gd name="T58" fmla="*/ 169 w 196"/>
                  <a:gd name="T59" fmla="*/ 136 h 165"/>
                  <a:gd name="T60" fmla="*/ 196 w 196"/>
                  <a:gd name="T61" fmla="*/ 131 h 165"/>
                  <a:gd name="T62" fmla="*/ 190 w 196"/>
                  <a:gd name="T63" fmla="*/ 49 h 165"/>
                  <a:gd name="T64" fmla="*/ 182 w 196"/>
                  <a:gd name="T65" fmla="*/ 20 h 1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196" h="165">
                    <a:moveTo>
                      <a:pt x="182" y="20"/>
                    </a:moveTo>
                    <a:cubicBezTo>
                      <a:pt x="178" y="13"/>
                      <a:pt x="172" y="7"/>
                      <a:pt x="165" y="4"/>
                    </a:cubicBezTo>
                    <a:cubicBezTo>
                      <a:pt x="158" y="1"/>
                      <a:pt x="150" y="0"/>
                      <a:pt x="140" y="2"/>
                    </a:cubicBezTo>
                    <a:cubicBezTo>
                      <a:pt x="132" y="4"/>
                      <a:pt x="124" y="8"/>
                      <a:pt x="118" y="14"/>
                    </a:cubicBezTo>
                    <a:cubicBezTo>
                      <a:pt x="111" y="20"/>
                      <a:pt x="107" y="27"/>
                      <a:pt x="103" y="36"/>
                    </a:cubicBezTo>
                    <a:cubicBezTo>
                      <a:pt x="103" y="36"/>
                      <a:pt x="103" y="35"/>
                      <a:pt x="102" y="35"/>
                    </a:cubicBezTo>
                    <a:cubicBezTo>
                      <a:pt x="98" y="27"/>
                      <a:pt x="93" y="22"/>
                      <a:pt x="86" y="18"/>
                    </a:cubicBezTo>
                    <a:cubicBezTo>
                      <a:pt x="79" y="15"/>
                      <a:pt x="71" y="15"/>
                      <a:pt x="61" y="16"/>
                    </a:cubicBezTo>
                    <a:cubicBezTo>
                      <a:pt x="53" y="18"/>
                      <a:pt x="46" y="21"/>
                      <a:pt x="40" y="27"/>
                    </a:cubicBezTo>
                    <a:cubicBezTo>
                      <a:pt x="35" y="31"/>
                      <a:pt x="31" y="37"/>
                      <a:pt x="27" y="44"/>
                    </a:cubicBezTo>
                    <a:cubicBezTo>
                      <a:pt x="26" y="25"/>
                      <a:pt x="26" y="25"/>
                      <a:pt x="26" y="25"/>
                    </a:cubicBezTo>
                    <a:cubicBezTo>
                      <a:pt x="0" y="29"/>
                      <a:pt x="0" y="29"/>
                      <a:pt x="0" y="29"/>
                    </a:cubicBezTo>
                    <a:cubicBezTo>
                      <a:pt x="10" y="165"/>
                      <a:pt x="10" y="165"/>
                      <a:pt x="10" y="165"/>
                    </a:cubicBezTo>
                    <a:cubicBezTo>
                      <a:pt x="36" y="160"/>
                      <a:pt x="36" y="160"/>
                      <a:pt x="36" y="160"/>
                    </a:cubicBezTo>
                    <a:cubicBezTo>
                      <a:pt x="30" y="74"/>
                      <a:pt x="30" y="74"/>
                      <a:pt x="30" y="74"/>
                    </a:cubicBezTo>
                    <a:cubicBezTo>
                      <a:pt x="30" y="74"/>
                      <a:pt x="30" y="74"/>
                      <a:pt x="30" y="74"/>
                    </a:cubicBezTo>
                    <a:cubicBezTo>
                      <a:pt x="29" y="66"/>
                      <a:pt x="31" y="59"/>
                      <a:pt x="35" y="54"/>
                    </a:cubicBezTo>
                    <a:cubicBezTo>
                      <a:pt x="40" y="48"/>
                      <a:pt x="46" y="45"/>
                      <a:pt x="55" y="43"/>
                    </a:cubicBezTo>
                    <a:cubicBezTo>
                      <a:pt x="63" y="42"/>
                      <a:pt x="70" y="43"/>
                      <a:pt x="75" y="47"/>
                    </a:cubicBezTo>
                    <a:cubicBezTo>
                      <a:pt x="80" y="52"/>
                      <a:pt x="83" y="59"/>
                      <a:pt x="84" y="68"/>
                    </a:cubicBezTo>
                    <a:cubicBezTo>
                      <a:pt x="90" y="150"/>
                      <a:pt x="90" y="150"/>
                      <a:pt x="90" y="150"/>
                    </a:cubicBezTo>
                    <a:cubicBezTo>
                      <a:pt x="116" y="145"/>
                      <a:pt x="116" y="145"/>
                      <a:pt x="116" y="145"/>
                    </a:cubicBezTo>
                    <a:cubicBezTo>
                      <a:pt x="110" y="63"/>
                      <a:pt x="110" y="63"/>
                      <a:pt x="110" y="63"/>
                    </a:cubicBezTo>
                    <a:cubicBezTo>
                      <a:pt x="110" y="63"/>
                      <a:pt x="110" y="63"/>
                      <a:pt x="110" y="62"/>
                    </a:cubicBezTo>
                    <a:cubicBezTo>
                      <a:pt x="110" y="63"/>
                      <a:pt x="110" y="63"/>
                      <a:pt x="110" y="63"/>
                    </a:cubicBezTo>
                    <a:cubicBezTo>
                      <a:pt x="109" y="53"/>
                      <a:pt x="111" y="46"/>
                      <a:pt x="115" y="40"/>
                    </a:cubicBezTo>
                    <a:cubicBezTo>
                      <a:pt x="119" y="34"/>
                      <a:pt x="125" y="30"/>
                      <a:pt x="133" y="29"/>
                    </a:cubicBezTo>
                    <a:cubicBezTo>
                      <a:pt x="142" y="27"/>
                      <a:pt x="149" y="29"/>
                      <a:pt x="154" y="33"/>
                    </a:cubicBezTo>
                    <a:cubicBezTo>
                      <a:pt x="160" y="37"/>
                      <a:pt x="163" y="44"/>
                      <a:pt x="163" y="54"/>
                    </a:cubicBezTo>
                    <a:cubicBezTo>
                      <a:pt x="169" y="136"/>
                      <a:pt x="169" y="136"/>
                      <a:pt x="169" y="136"/>
                    </a:cubicBezTo>
                    <a:cubicBezTo>
                      <a:pt x="196" y="131"/>
                      <a:pt x="196" y="131"/>
                      <a:pt x="196" y="131"/>
                    </a:cubicBezTo>
                    <a:cubicBezTo>
                      <a:pt x="190" y="49"/>
                      <a:pt x="190" y="49"/>
                      <a:pt x="190" y="49"/>
                    </a:cubicBezTo>
                    <a:cubicBezTo>
                      <a:pt x="189" y="37"/>
                      <a:pt x="186" y="28"/>
                      <a:pt x="182" y="2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4" name="Freeform 8">
                <a:extLst>
                  <a:ext uri="{FF2B5EF4-FFF2-40B4-BE49-F238E27FC236}">
                    <a16:creationId xmlns:a16="http://schemas.microsoft.com/office/drawing/2014/main" id="{33BB1812-FA83-4E8B-8D3F-9BB8D1568ED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71776" y="2532063"/>
                <a:ext cx="736600" cy="619125"/>
              </a:xfrm>
              <a:custGeom>
                <a:avLst/>
                <a:gdLst>
                  <a:gd name="T0" fmla="*/ 182 w 196"/>
                  <a:gd name="T1" fmla="*/ 20 h 164"/>
                  <a:gd name="T2" fmla="*/ 165 w 196"/>
                  <a:gd name="T3" fmla="*/ 4 h 164"/>
                  <a:gd name="T4" fmla="*/ 140 w 196"/>
                  <a:gd name="T5" fmla="*/ 2 h 164"/>
                  <a:gd name="T6" fmla="*/ 118 w 196"/>
                  <a:gd name="T7" fmla="*/ 13 h 164"/>
                  <a:gd name="T8" fmla="*/ 103 w 196"/>
                  <a:gd name="T9" fmla="*/ 36 h 164"/>
                  <a:gd name="T10" fmla="*/ 102 w 196"/>
                  <a:gd name="T11" fmla="*/ 34 h 164"/>
                  <a:gd name="T12" fmla="*/ 86 w 196"/>
                  <a:gd name="T13" fmla="*/ 18 h 164"/>
                  <a:gd name="T14" fmla="*/ 61 w 196"/>
                  <a:gd name="T15" fmla="*/ 16 h 164"/>
                  <a:gd name="T16" fmla="*/ 40 w 196"/>
                  <a:gd name="T17" fmla="*/ 27 h 164"/>
                  <a:gd name="T18" fmla="*/ 27 w 196"/>
                  <a:gd name="T19" fmla="*/ 43 h 164"/>
                  <a:gd name="T20" fmla="*/ 26 w 196"/>
                  <a:gd name="T21" fmla="*/ 24 h 164"/>
                  <a:gd name="T22" fmla="*/ 0 w 196"/>
                  <a:gd name="T23" fmla="*/ 29 h 164"/>
                  <a:gd name="T24" fmla="*/ 10 w 196"/>
                  <a:gd name="T25" fmla="*/ 164 h 164"/>
                  <a:gd name="T26" fmla="*/ 36 w 196"/>
                  <a:gd name="T27" fmla="*/ 159 h 164"/>
                  <a:gd name="T28" fmla="*/ 30 w 196"/>
                  <a:gd name="T29" fmla="*/ 74 h 164"/>
                  <a:gd name="T30" fmla="*/ 30 w 196"/>
                  <a:gd name="T31" fmla="*/ 74 h 164"/>
                  <a:gd name="T32" fmla="*/ 35 w 196"/>
                  <a:gd name="T33" fmla="*/ 53 h 164"/>
                  <a:gd name="T34" fmla="*/ 55 w 196"/>
                  <a:gd name="T35" fmla="*/ 43 h 164"/>
                  <a:gd name="T36" fmla="*/ 75 w 196"/>
                  <a:gd name="T37" fmla="*/ 47 h 164"/>
                  <a:gd name="T38" fmla="*/ 84 w 196"/>
                  <a:gd name="T39" fmla="*/ 68 h 164"/>
                  <a:gd name="T40" fmla="*/ 90 w 196"/>
                  <a:gd name="T41" fmla="*/ 150 h 164"/>
                  <a:gd name="T42" fmla="*/ 116 w 196"/>
                  <a:gd name="T43" fmla="*/ 145 h 164"/>
                  <a:gd name="T44" fmla="*/ 110 w 196"/>
                  <a:gd name="T45" fmla="*/ 63 h 164"/>
                  <a:gd name="T46" fmla="*/ 110 w 196"/>
                  <a:gd name="T47" fmla="*/ 62 h 164"/>
                  <a:gd name="T48" fmla="*/ 110 w 196"/>
                  <a:gd name="T49" fmla="*/ 62 h 164"/>
                  <a:gd name="T50" fmla="*/ 115 w 196"/>
                  <a:gd name="T51" fmla="*/ 40 h 164"/>
                  <a:gd name="T52" fmla="*/ 133 w 196"/>
                  <a:gd name="T53" fmla="*/ 29 h 164"/>
                  <a:gd name="T54" fmla="*/ 154 w 196"/>
                  <a:gd name="T55" fmla="*/ 33 h 164"/>
                  <a:gd name="T56" fmla="*/ 163 w 196"/>
                  <a:gd name="T57" fmla="*/ 53 h 164"/>
                  <a:gd name="T58" fmla="*/ 169 w 196"/>
                  <a:gd name="T59" fmla="*/ 135 h 164"/>
                  <a:gd name="T60" fmla="*/ 196 w 196"/>
                  <a:gd name="T61" fmla="*/ 131 h 164"/>
                  <a:gd name="T62" fmla="*/ 190 w 196"/>
                  <a:gd name="T63" fmla="*/ 49 h 164"/>
                  <a:gd name="T64" fmla="*/ 182 w 196"/>
                  <a:gd name="T65" fmla="*/ 20 h 1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196" h="164">
                    <a:moveTo>
                      <a:pt x="182" y="20"/>
                    </a:moveTo>
                    <a:cubicBezTo>
                      <a:pt x="178" y="12"/>
                      <a:pt x="172" y="7"/>
                      <a:pt x="165" y="4"/>
                    </a:cubicBezTo>
                    <a:cubicBezTo>
                      <a:pt x="158" y="1"/>
                      <a:pt x="150" y="0"/>
                      <a:pt x="140" y="2"/>
                    </a:cubicBezTo>
                    <a:cubicBezTo>
                      <a:pt x="132" y="3"/>
                      <a:pt x="124" y="7"/>
                      <a:pt x="118" y="13"/>
                    </a:cubicBezTo>
                    <a:cubicBezTo>
                      <a:pt x="111" y="19"/>
                      <a:pt x="107" y="27"/>
                      <a:pt x="103" y="36"/>
                    </a:cubicBezTo>
                    <a:cubicBezTo>
                      <a:pt x="103" y="35"/>
                      <a:pt x="103" y="35"/>
                      <a:pt x="102" y="34"/>
                    </a:cubicBezTo>
                    <a:cubicBezTo>
                      <a:pt x="98" y="26"/>
                      <a:pt x="93" y="21"/>
                      <a:pt x="86" y="18"/>
                    </a:cubicBezTo>
                    <a:cubicBezTo>
                      <a:pt x="79" y="15"/>
                      <a:pt x="71" y="14"/>
                      <a:pt x="61" y="16"/>
                    </a:cubicBezTo>
                    <a:cubicBezTo>
                      <a:pt x="53" y="17"/>
                      <a:pt x="46" y="21"/>
                      <a:pt x="40" y="27"/>
                    </a:cubicBezTo>
                    <a:cubicBezTo>
                      <a:pt x="35" y="31"/>
                      <a:pt x="31" y="37"/>
                      <a:pt x="27" y="43"/>
                    </a:cubicBezTo>
                    <a:cubicBezTo>
                      <a:pt x="26" y="24"/>
                      <a:pt x="26" y="24"/>
                      <a:pt x="26" y="24"/>
                    </a:cubicBezTo>
                    <a:cubicBezTo>
                      <a:pt x="0" y="29"/>
                      <a:pt x="0" y="29"/>
                      <a:pt x="0" y="29"/>
                    </a:cubicBezTo>
                    <a:cubicBezTo>
                      <a:pt x="10" y="164"/>
                      <a:pt x="10" y="164"/>
                      <a:pt x="10" y="164"/>
                    </a:cubicBezTo>
                    <a:cubicBezTo>
                      <a:pt x="36" y="159"/>
                      <a:pt x="36" y="159"/>
                      <a:pt x="36" y="159"/>
                    </a:cubicBezTo>
                    <a:cubicBezTo>
                      <a:pt x="30" y="74"/>
                      <a:pt x="30" y="74"/>
                      <a:pt x="30" y="74"/>
                    </a:cubicBezTo>
                    <a:cubicBezTo>
                      <a:pt x="30" y="74"/>
                      <a:pt x="30" y="74"/>
                      <a:pt x="30" y="74"/>
                    </a:cubicBezTo>
                    <a:cubicBezTo>
                      <a:pt x="29" y="66"/>
                      <a:pt x="31" y="59"/>
                      <a:pt x="35" y="53"/>
                    </a:cubicBezTo>
                    <a:cubicBezTo>
                      <a:pt x="40" y="48"/>
                      <a:pt x="46" y="44"/>
                      <a:pt x="55" y="43"/>
                    </a:cubicBezTo>
                    <a:cubicBezTo>
                      <a:pt x="63" y="41"/>
                      <a:pt x="70" y="43"/>
                      <a:pt x="75" y="47"/>
                    </a:cubicBezTo>
                    <a:cubicBezTo>
                      <a:pt x="80" y="51"/>
                      <a:pt x="83" y="58"/>
                      <a:pt x="84" y="68"/>
                    </a:cubicBezTo>
                    <a:cubicBezTo>
                      <a:pt x="90" y="150"/>
                      <a:pt x="90" y="150"/>
                      <a:pt x="90" y="150"/>
                    </a:cubicBezTo>
                    <a:cubicBezTo>
                      <a:pt x="116" y="145"/>
                      <a:pt x="116" y="145"/>
                      <a:pt x="116" y="145"/>
                    </a:cubicBezTo>
                    <a:cubicBezTo>
                      <a:pt x="110" y="63"/>
                      <a:pt x="110" y="63"/>
                      <a:pt x="110" y="63"/>
                    </a:cubicBezTo>
                    <a:cubicBezTo>
                      <a:pt x="110" y="63"/>
                      <a:pt x="110" y="62"/>
                      <a:pt x="110" y="62"/>
                    </a:cubicBezTo>
                    <a:cubicBezTo>
                      <a:pt x="110" y="62"/>
                      <a:pt x="110" y="62"/>
                      <a:pt x="110" y="62"/>
                    </a:cubicBezTo>
                    <a:cubicBezTo>
                      <a:pt x="109" y="53"/>
                      <a:pt x="111" y="45"/>
                      <a:pt x="115" y="40"/>
                    </a:cubicBezTo>
                    <a:cubicBezTo>
                      <a:pt x="119" y="34"/>
                      <a:pt x="125" y="30"/>
                      <a:pt x="133" y="29"/>
                    </a:cubicBezTo>
                    <a:cubicBezTo>
                      <a:pt x="142" y="27"/>
                      <a:pt x="149" y="28"/>
                      <a:pt x="154" y="33"/>
                    </a:cubicBezTo>
                    <a:cubicBezTo>
                      <a:pt x="160" y="37"/>
                      <a:pt x="163" y="44"/>
                      <a:pt x="163" y="53"/>
                    </a:cubicBezTo>
                    <a:cubicBezTo>
                      <a:pt x="169" y="135"/>
                      <a:pt x="169" y="135"/>
                      <a:pt x="169" y="135"/>
                    </a:cubicBezTo>
                    <a:cubicBezTo>
                      <a:pt x="196" y="131"/>
                      <a:pt x="196" y="131"/>
                      <a:pt x="196" y="131"/>
                    </a:cubicBezTo>
                    <a:cubicBezTo>
                      <a:pt x="190" y="49"/>
                      <a:pt x="190" y="49"/>
                      <a:pt x="190" y="49"/>
                    </a:cubicBezTo>
                    <a:cubicBezTo>
                      <a:pt x="189" y="37"/>
                      <a:pt x="186" y="27"/>
                      <a:pt x="182" y="2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5" name="Freeform 9">
                <a:extLst>
                  <a:ext uri="{FF2B5EF4-FFF2-40B4-BE49-F238E27FC236}">
                    <a16:creationId xmlns:a16="http://schemas.microsoft.com/office/drawing/2014/main" id="{5731B1CA-1F9C-4C1A-B103-ABB60FC109F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59201" y="2389188"/>
                <a:ext cx="434975" cy="569913"/>
              </a:xfrm>
              <a:custGeom>
                <a:avLst/>
                <a:gdLst>
                  <a:gd name="T0" fmla="*/ 80 w 116"/>
                  <a:gd name="T1" fmla="*/ 5 h 151"/>
                  <a:gd name="T2" fmla="*/ 87 w 116"/>
                  <a:gd name="T3" fmla="*/ 90 h 151"/>
                  <a:gd name="T4" fmla="*/ 87 w 116"/>
                  <a:gd name="T5" fmla="*/ 90 h 151"/>
                  <a:gd name="T6" fmla="*/ 81 w 116"/>
                  <a:gd name="T7" fmla="*/ 111 h 151"/>
                  <a:gd name="T8" fmla="*/ 61 w 116"/>
                  <a:gd name="T9" fmla="*/ 122 h 151"/>
                  <a:gd name="T10" fmla="*/ 41 w 116"/>
                  <a:gd name="T11" fmla="*/ 118 h 151"/>
                  <a:gd name="T12" fmla="*/ 32 w 116"/>
                  <a:gd name="T13" fmla="*/ 97 h 151"/>
                  <a:gd name="T14" fmla="*/ 26 w 116"/>
                  <a:gd name="T15" fmla="*/ 15 h 151"/>
                  <a:gd name="T16" fmla="*/ 0 w 116"/>
                  <a:gd name="T17" fmla="*/ 20 h 151"/>
                  <a:gd name="T18" fmla="*/ 6 w 116"/>
                  <a:gd name="T19" fmla="*/ 102 h 151"/>
                  <a:gd name="T20" fmla="*/ 21 w 116"/>
                  <a:gd name="T21" fmla="*/ 140 h 151"/>
                  <a:gd name="T22" fmla="*/ 56 w 116"/>
                  <a:gd name="T23" fmla="*/ 148 h 151"/>
                  <a:gd name="T24" fmla="*/ 78 w 116"/>
                  <a:gd name="T25" fmla="*/ 137 h 151"/>
                  <a:gd name="T26" fmla="*/ 89 w 116"/>
                  <a:gd name="T27" fmla="*/ 122 h 151"/>
                  <a:gd name="T28" fmla="*/ 90 w 116"/>
                  <a:gd name="T29" fmla="*/ 140 h 151"/>
                  <a:gd name="T30" fmla="*/ 116 w 116"/>
                  <a:gd name="T31" fmla="*/ 135 h 151"/>
                  <a:gd name="T32" fmla="*/ 107 w 116"/>
                  <a:gd name="T33" fmla="*/ 0 h 151"/>
                  <a:gd name="T34" fmla="*/ 80 w 116"/>
                  <a:gd name="T35" fmla="*/ 5 h 1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116" h="151">
                    <a:moveTo>
                      <a:pt x="80" y="5"/>
                    </a:moveTo>
                    <a:cubicBezTo>
                      <a:pt x="87" y="90"/>
                      <a:pt x="87" y="90"/>
                      <a:pt x="87" y="90"/>
                    </a:cubicBezTo>
                    <a:cubicBezTo>
                      <a:pt x="87" y="90"/>
                      <a:pt x="87" y="90"/>
                      <a:pt x="87" y="90"/>
                    </a:cubicBezTo>
                    <a:cubicBezTo>
                      <a:pt x="87" y="99"/>
                      <a:pt x="85" y="106"/>
                      <a:pt x="81" y="111"/>
                    </a:cubicBezTo>
                    <a:cubicBezTo>
                      <a:pt x="77" y="117"/>
                      <a:pt x="70" y="120"/>
                      <a:pt x="61" y="122"/>
                    </a:cubicBezTo>
                    <a:cubicBezTo>
                      <a:pt x="53" y="123"/>
                      <a:pt x="46" y="122"/>
                      <a:pt x="41" y="118"/>
                    </a:cubicBezTo>
                    <a:cubicBezTo>
                      <a:pt x="36" y="113"/>
                      <a:pt x="33" y="106"/>
                      <a:pt x="32" y="97"/>
                    </a:cubicBezTo>
                    <a:cubicBezTo>
                      <a:pt x="26" y="15"/>
                      <a:pt x="26" y="15"/>
                      <a:pt x="26" y="15"/>
                    </a:cubicBezTo>
                    <a:cubicBezTo>
                      <a:pt x="0" y="20"/>
                      <a:pt x="0" y="20"/>
                      <a:pt x="0" y="20"/>
                    </a:cubicBezTo>
                    <a:cubicBezTo>
                      <a:pt x="6" y="102"/>
                      <a:pt x="6" y="102"/>
                      <a:pt x="6" y="102"/>
                    </a:cubicBezTo>
                    <a:cubicBezTo>
                      <a:pt x="7" y="119"/>
                      <a:pt x="12" y="132"/>
                      <a:pt x="21" y="140"/>
                    </a:cubicBezTo>
                    <a:cubicBezTo>
                      <a:pt x="29" y="148"/>
                      <a:pt x="41" y="151"/>
                      <a:pt x="56" y="148"/>
                    </a:cubicBezTo>
                    <a:cubicBezTo>
                      <a:pt x="65" y="147"/>
                      <a:pt x="72" y="143"/>
                      <a:pt x="78" y="137"/>
                    </a:cubicBezTo>
                    <a:cubicBezTo>
                      <a:pt x="83" y="133"/>
                      <a:pt x="87" y="128"/>
                      <a:pt x="89" y="122"/>
                    </a:cubicBezTo>
                    <a:cubicBezTo>
                      <a:pt x="90" y="140"/>
                      <a:pt x="90" y="140"/>
                      <a:pt x="90" y="140"/>
                    </a:cubicBezTo>
                    <a:cubicBezTo>
                      <a:pt x="116" y="135"/>
                      <a:pt x="116" y="135"/>
                      <a:pt x="116" y="135"/>
                    </a:cubicBezTo>
                    <a:cubicBezTo>
                      <a:pt x="107" y="0"/>
                      <a:pt x="107" y="0"/>
                      <a:pt x="107" y="0"/>
                    </a:cubicBezTo>
                    <a:lnTo>
                      <a:pt x="80" y="5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6" name="Freeform 10">
                <a:extLst>
                  <a:ext uri="{FF2B5EF4-FFF2-40B4-BE49-F238E27FC236}">
                    <a16:creationId xmlns:a16="http://schemas.microsoft.com/office/drawing/2014/main" id="{9D636CBB-178A-480D-8F04-D9A98F0BE0A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46588" y="2279650"/>
                <a:ext cx="442913" cy="569913"/>
              </a:xfrm>
              <a:custGeom>
                <a:avLst/>
                <a:gdLst>
                  <a:gd name="T0" fmla="*/ 97 w 118"/>
                  <a:gd name="T1" fmla="*/ 11 h 151"/>
                  <a:gd name="T2" fmla="*/ 62 w 118"/>
                  <a:gd name="T3" fmla="*/ 2 h 151"/>
                  <a:gd name="T4" fmla="*/ 41 w 118"/>
                  <a:gd name="T5" fmla="*/ 13 h 151"/>
                  <a:gd name="T6" fmla="*/ 28 w 118"/>
                  <a:gd name="T7" fmla="*/ 30 h 151"/>
                  <a:gd name="T8" fmla="*/ 27 w 118"/>
                  <a:gd name="T9" fmla="*/ 11 h 151"/>
                  <a:gd name="T10" fmla="*/ 0 w 118"/>
                  <a:gd name="T11" fmla="*/ 15 h 151"/>
                  <a:gd name="T12" fmla="*/ 10 w 118"/>
                  <a:gd name="T13" fmla="*/ 151 h 151"/>
                  <a:gd name="T14" fmla="*/ 37 w 118"/>
                  <a:gd name="T15" fmla="*/ 146 h 151"/>
                  <a:gd name="T16" fmla="*/ 30 w 118"/>
                  <a:gd name="T17" fmla="*/ 60 h 151"/>
                  <a:gd name="T18" fmla="*/ 30 w 118"/>
                  <a:gd name="T19" fmla="*/ 60 h 151"/>
                  <a:gd name="T20" fmla="*/ 36 w 118"/>
                  <a:gd name="T21" fmla="*/ 40 h 151"/>
                  <a:gd name="T22" fmla="*/ 55 w 118"/>
                  <a:gd name="T23" fmla="*/ 29 h 151"/>
                  <a:gd name="T24" fmla="*/ 77 w 118"/>
                  <a:gd name="T25" fmla="*/ 33 h 151"/>
                  <a:gd name="T26" fmla="*/ 86 w 118"/>
                  <a:gd name="T27" fmla="*/ 54 h 151"/>
                  <a:gd name="T28" fmla="*/ 92 w 118"/>
                  <a:gd name="T29" fmla="*/ 136 h 151"/>
                  <a:gd name="T30" fmla="*/ 118 w 118"/>
                  <a:gd name="T31" fmla="*/ 131 h 151"/>
                  <a:gd name="T32" fmla="*/ 112 w 118"/>
                  <a:gd name="T33" fmla="*/ 49 h 151"/>
                  <a:gd name="T34" fmla="*/ 97 w 118"/>
                  <a:gd name="T35" fmla="*/ 11 h 1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118" h="151">
                    <a:moveTo>
                      <a:pt x="97" y="11"/>
                    </a:moveTo>
                    <a:cubicBezTo>
                      <a:pt x="88" y="2"/>
                      <a:pt x="77" y="0"/>
                      <a:pt x="62" y="2"/>
                    </a:cubicBezTo>
                    <a:cubicBezTo>
                      <a:pt x="54" y="4"/>
                      <a:pt x="47" y="7"/>
                      <a:pt x="41" y="13"/>
                    </a:cubicBezTo>
                    <a:cubicBezTo>
                      <a:pt x="35" y="17"/>
                      <a:pt x="31" y="23"/>
                      <a:pt x="28" y="30"/>
                    </a:cubicBezTo>
                    <a:cubicBezTo>
                      <a:pt x="27" y="11"/>
                      <a:pt x="27" y="11"/>
                      <a:pt x="27" y="11"/>
                    </a:cubicBezTo>
                    <a:cubicBezTo>
                      <a:pt x="0" y="15"/>
                      <a:pt x="0" y="15"/>
                      <a:pt x="0" y="15"/>
                    </a:cubicBezTo>
                    <a:cubicBezTo>
                      <a:pt x="10" y="151"/>
                      <a:pt x="10" y="151"/>
                      <a:pt x="10" y="151"/>
                    </a:cubicBezTo>
                    <a:cubicBezTo>
                      <a:pt x="37" y="146"/>
                      <a:pt x="37" y="146"/>
                      <a:pt x="37" y="146"/>
                    </a:cubicBezTo>
                    <a:cubicBezTo>
                      <a:pt x="30" y="60"/>
                      <a:pt x="30" y="60"/>
                      <a:pt x="30" y="60"/>
                    </a:cubicBezTo>
                    <a:cubicBezTo>
                      <a:pt x="30" y="60"/>
                      <a:pt x="30" y="60"/>
                      <a:pt x="30" y="60"/>
                    </a:cubicBezTo>
                    <a:cubicBezTo>
                      <a:pt x="30" y="52"/>
                      <a:pt x="32" y="45"/>
                      <a:pt x="36" y="40"/>
                    </a:cubicBezTo>
                    <a:cubicBezTo>
                      <a:pt x="40" y="34"/>
                      <a:pt x="47" y="31"/>
                      <a:pt x="55" y="29"/>
                    </a:cubicBezTo>
                    <a:cubicBezTo>
                      <a:pt x="64" y="28"/>
                      <a:pt x="71" y="29"/>
                      <a:pt x="77" y="33"/>
                    </a:cubicBezTo>
                    <a:cubicBezTo>
                      <a:pt x="82" y="38"/>
                      <a:pt x="85" y="44"/>
                      <a:pt x="86" y="54"/>
                    </a:cubicBezTo>
                    <a:cubicBezTo>
                      <a:pt x="92" y="136"/>
                      <a:pt x="92" y="136"/>
                      <a:pt x="92" y="136"/>
                    </a:cubicBezTo>
                    <a:cubicBezTo>
                      <a:pt x="118" y="131"/>
                      <a:pt x="118" y="131"/>
                      <a:pt x="118" y="131"/>
                    </a:cubicBezTo>
                    <a:cubicBezTo>
                      <a:pt x="112" y="49"/>
                      <a:pt x="112" y="49"/>
                      <a:pt x="112" y="49"/>
                    </a:cubicBezTo>
                    <a:cubicBezTo>
                      <a:pt x="111" y="32"/>
                      <a:pt x="106" y="19"/>
                      <a:pt x="97" y="1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56" name="Freeform 11">
                <a:extLst>
                  <a:ext uri="{FF2B5EF4-FFF2-40B4-BE49-F238E27FC236}">
                    <a16:creationId xmlns:a16="http://schemas.microsoft.com/office/drawing/2014/main" id="{9A539EAC-26D7-4E45-B3D6-B62C8135FC6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26038" y="1989138"/>
                <a:ext cx="104775" cy="120650"/>
              </a:xfrm>
              <a:custGeom>
                <a:avLst/>
                <a:gdLst>
                  <a:gd name="T0" fmla="*/ 61 w 66"/>
                  <a:gd name="T1" fmla="*/ 0 h 76"/>
                  <a:gd name="T2" fmla="*/ 0 w 66"/>
                  <a:gd name="T3" fmla="*/ 12 h 76"/>
                  <a:gd name="T4" fmla="*/ 5 w 66"/>
                  <a:gd name="T5" fmla="*/ 76 h 76"/>
                  <a:gd name="T6" fmla="*/ 66 w 66"/>
                  <a:gd name="T7" fmla="*/ 64 h 76"/>
                  <a:gd name="T8" fmla="*/ 61 w 66"/>
                  <a:gd name="T9" fmla="*/ 0 h 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6" h="76">
                    <a:moveTo>
                      <a:pt x="61" y="0"/>
                    </a:moveTo>
                    <a:lnTo>
                      <a:pt x="0" y="12"/>
                    </a:lnTo>
                    <a:lnTo>
                      <a:pt x="5" y="76"/>
                    </a:lnTo>
                    <a:lnTo>
                      <a:pt x="66" y="64"/>
                    </a:lnTo>
                    <a:lnTo>
                      <a:pt x="61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57" name="Freeform 12">
                <a:extLst>
                  <a:ext uri="{FF2B5EF4-FFF2-40B4-BE49-F238E27FC236}">
                    <a16:creationId xmlns:a16="http://schemas.microsoft.com/office/drawing/2014/main" id="{487B048E-0132-4055-8A72-5F2CBC9147D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40326" y="2192338"/>
                <a:ext cx="134938" cy="528638"/>
              </a:xfrm>
              <a:custGeom>
                <a:avLst/>
                <a:gdLst>
                  <a:gd name="T0" fmla="*/ 0 w 85"/>
                  <a:gd name="T1" fmla="*/ 12 h 333"/>
                  <a:gd name="T2" fmla="*/ 24 w 85"/>
                  <a:gd name="T3" fmla="*/ 333 h 333"/>
                  <a:gd name="T4" fmla="*/ 85 w 85"/>
                  <a:gd name="T5" fmla="*/ 323 h 333"/>
                  <a:gd name="T6" fmla="*/ 62 w 85"/>
                  <a:gd name="T7" fmla="*/ 0 h 333"/>
                  <a:gd name="T8" fmla="*/ 0 w 85"/>
                  <a:gd name="T9" fmla="*/ 12 h 3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5" h="333">
                    <a:moveTo>
                      <a:pt x="0" y="12"/>
                    </a:moveTo>
                    <a:lnTo>
                      <a:pt x="24" y="333"/>
                    </a:lnTo>
                    <a:lnTo>
                      <a:pt x="85" y="323"/>
                    </a:lnTo>
                    <a:lnTo>
                      <a:pt x="62" y="0"/>
                    </a:lnTo>
                    <a:lnTo>
                      <a:pt x="0" y="12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58" name="Freeform 13">
                <a:extLst>
                  <a:ext uri="{FF2B5EF4-FFF2-40B4-BE49-F238E27FC236}">
                    <a16:creationId xmlns:a16="http://schemas.microsoft.com/office/drawing/2014/main" id="{C61E5111-3844-4CF6-8746-CB1374D0558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524501" y="2090738"/>
                <a:ext cx="419100" cy="542925"/>
              </a:xfrm>
              <a:custGeom>
                <a:avLst/>
                <a:gdLst>
                  <a:gd name="T0" fmla="*/ 79 w 112"/>
                  <a:gd name="T1" fmla="*/ 109 h 144"/>
                  <a:gd name="T2" fmla="*/ 64 w 112"/>
                  <a:gd name="T3" fmla="*/ 116 h 144"/>
                  <a:gd name="T4" fmla="*/ 39 w 112"/>
                  <a:gd name="T5" fmla="*/ 111 h 144"/>
                  <a:gd name="T6" fmla="*/ 29 w 112"/>
                  <a:gd name="T7" fmla="*/ 88 h 144"/>
                  <a:gd name="T8" fmla="*/ 28 w 112"/>
                  <a:gd name="T9" fmla="*/ 66 h 144"/>
                  <a:gd name="T10" fmla="*/ 34 w 112"/>
                  <a:gd name="T11" fmla="*/ 40 h 144"/>
                  <a:gd name="T12" fmla="*/ 57 w 112"/>
                  <a:gd name="T13" fmla="*/ 27 h 144"/>
                  <a:gd name="T14" fmla="*/ 73 w 112"/>
                  <a:gd name="T15" fmla="*/ 28 h 144"/>
                  <a:gd name="T16" fmla="*/ 87 w 112"/>
                  <a:gd name="T17" fmla="*/ 35 h 144"/>
                  <a:gd name="T18" fmla="*/ 105 w 112"/>
                  <a:gd name="T19" fmla="*/ 15 h 144"/>
                  <a:gd name="T20" fmla="*/ 92 w 112"/>
                  <a:gd name="T21" fmla="*/ 5 h 144"/>
                  <a:gd name="T22" fmla="*/ 75 w 112"/>
                  <a:gd name="T23" fmla="*/ 1 h 144"/>
                  <a:gd name="T24" fmla="*/ 55 w 112"/>
                  <a:gd name="T25" fmla="*/ 2 h 144"/>
                  <a:gd name="T26" fmla="*/ 24 w 112"/>
                  <a:gd name="T27" fmla="*/ 14 h 144"/>
                  <a:gd name="T28" fmla="*/ 6 w 112"/>
                  <a:gd name="T29" fmla="*/ 38 h 144"/>
                  <a:gd name="T30" fmla="*/ 1 w 112"/>
                  <a:gd name="T31" fmla="*/ 70 h 144"/>
                  <a:gd name="T32" fmla="*/ 3 w 112"/>
                  <a:gd name="T33" fmla="*/ 93 h 144"/>
                  <a:gd name="T34" fmla="*/ 12 w 112"/>
                  <a:gd name="T35" fmla="*/ 123 h 144"/>
                  <a:gd name="T36" fmla="*/ 33 w 112"/>
                  <a:gd name="T37" fmla="*/ 140 h 144"/>
                  <a:gd name="T38" fmla="*/ 47 w 112"/>
                  <a:gd name="T39" fmla="*/ 144 h 144"/>
                  <a:gd name="T40" fmla="*/ 65 w 112"/>
                  <a:gd name="T41" fmla="*/ 141 h 144"/>
                  <a:gd name="T42" fmla="*/ 84 w 112"/>
                  <a:gd name="T43" fmla="*/ 135 h 144"/>
                  <a:gd name="T44" fmla="*/ 100 w 112"/>
                  <a:gd name="T45" fmla="*/ 125 h 144"/>
                  <a:gd name="T46" fmla="*/ 112 w 112"/>
                  <a:gd name="T47" fmla="*/ 111 h 144"/>
                  <a:gd name="T48" fmla="*/ 92 w 112"/>
                  <a:gd name="T49" fmla="*/ 96 h 144"/>
                  <a:gd name="T50" fmla="*/ 79 w 112"/>
                  <a:gd name="T51" fmla="*/ 109 h 1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12" h="144">
                    <a:moveTo>
                      <a:pt x="79" y="109"/>
                    </a:moveTo>
                    <a:cubicBezTo>
                      <a:pt x="74" y="112"/>
                      <a:pt x="69" y="115"/>
                      <a:pt x="64" y="116"/>
                    </a:cubicBezTo>
                    <a:cubicBezTo>
                      <a:pt x="53" y="117"/>
                      <a:pt x="45" y="116"/>
                      <a:pt x="39" y="111"/>
                    </a:cubicBezTo>
                    <a:cubicBezTo>
                      <a:pt x="33" y="106"/>
                      <a:pt x="30" y="99"/>
                      <a:pt x="29" y="88"/>
                    </a:cubicBezTo>
                    <a:cubicBezTo>
                      <a:pt x="28" y="66"/>
                      <a:pt x="28" y="66"/>
                      <a:pt x="28" y="66"/>
                    </a:cubicBezTo>
                    <a:cubicBezTo>
                      <a:pt x="27" y="55"/>
                      <a:pt x="29" y="47"/>
                      <a:pt x="34" y="40"/>
                    </a:cubicBezTo>
                    <a:cubicBezTo>
                      <a:pt x="39" y="33"/>
                      <a:pt x="47" y="29"/>
                      <a:pt x="57" y="27"/>
                    </a:cubicBezTo>
                    <a:cubicBezTo>
                      <a:pt x="63" y="26"/>
                      <a:pt x="68" y="26"/>
                      <a:pt x="73" y="28"/>
                    </a:cubicBezTo>
                    <a:cubicBezTo>
                      <a:pt x="78" y="29"/>
                      <a:pt x="83" y="32"/>
                      <a:pt x="87" y="35"/>
                    </a:cubicBezTo>
                    <a:cubicBezTo>
                      <a:pt x="105" y="15"/>
                      <a:pt x="105" y="15"/>
                      <a:pt x="105" y="15"/>
                    </a:cubicBezTo>
                    <a:cubicBezTo>
                      <a:pt x="101" y="11"/>
                      <a:pt x="97" y="8"/>
                      <a:pt x="92" y="5"/>
                    </a:cubicBezTo>
                    <a:cubicBezTo>
                      <a:pt x="87" y="3"/>
                      <a:pt x="81" y="1"/>
                      <a:pt x="75" y="1"/>
                    </a:cubicBezTo>
                    <a:cubicBezTo>
                      <a:pt x="68" y="0"/>
                      <a:pt x="62" y="1"/>
                      <a:pt x="55" y="2"/>
                    </a:cubicBezTo>
                    <a:cubicBezTo>
                      <a:pt x="43" y="4"/>
                      <a:pt x="32" y="8"/>
                      <a:pt x="24" y="14"/>
                    </a:cubicBezTo>
                    <a:cubicBezTo>
                      <a:pt x="16" y="20"/>
                      <a:pt x="10" y="28"/>
                      <a:pt x="6" y="38"/>
                    </a:cubicBezTo>
                    <a:cubicBezTo>
                      <a:pt x="2" y="47"/>
                      <a:pt x="0" y="58"/>
                      <a:pt x="1" y="70"/>
                    </a:cubicBezTo>
                    <a:cubicBezTo>
                      <a:pt x="3" y="93"/>
                      <a:pt x="3" y="93"/>
                      <a:pt x="3" y="93"/>
                    </a:cubicBezTo>
                    <a:cubicBezTo>
                      <a:pt x="4" y="105"/>
                      <a:pt x="7" y="115"/>
                      <a:pt x="12" y="123"/>
                    </a:cubicBezTo>
                    <a:cubicBezTo>
                      <a:pt x="17" y="131"/>
                      <a:pt x="24" y="137"/>
                      <a:pt x="33" y="140"/>
                    </a:cubicBezTo>
                    <a:cubicBezTo>
                      <a:pt x="42" y="143"/>
                      <a:pt x="47" y="144"/>
                      <a:pt x="47" y="144"/>
                    </a:cubicBezTo>
                    <a:cubicBezTo>
                      <a:pt x="47" y="144"/>
                      <a:pt x="53" y="143"/>
                      <a:pt x="65" y="141"/>
                    </a:cubicBezTo>
                    <a:cubicBezTo>
                      <a:pt x="72" y="140"/>
                      <a:pt x="78" y="138"/>
                      <a:pt x="84" y="135"/>
                    </a:cubicBezTo>
                    <a:cubicBezTo>
                      <a:pt x="90" y="132"/>
                      <a:pt x="96" y="129"/>
                      <a:pt x="100" y="125"/>
                    </a:cubicBezTo>
                    <a:cubicBezTo>
                      <a:pt x="105" y="121"/>
                      <a:pt x="109" y="116"/>
                      <a:pt x="112" y="111"/>
                    </a:cubicBezTo>
                    <a:cubicBezTo>
                      <a:pt x="92" y="96"/>
                      <a:pt x="92" y="96"/>
                      <a:pt x="92" y="96"/>
                    </a:cubicBezTo>
                    <a:cubicBezTo>
                      <a:pt x="88" y="101"/>
                      <a:pt x="84" y="105"/>
                      <a:pt x="79" y="10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59" name="Freeform 14">
                <a:extLst>
                  <a:ext uri="{FF2B5EF4-FFF2-40B4-BE49-F238E27FC236}">
                    <a16:creationId xmlns:a16="http://schemas.microsoft.com/office/drawing/2014/main" id="{6B453D36-BC71-4C28-915D-8E3731945D2B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6157913" y="1981200"/>
                <a:ext cx="417513" cy="547688"/>
              </a:xfrm>
              <a:custGeom>
                <a:avLst/>
                <a:gdLst>
                  <a:gd name="T0" fmla="*/ 96 w 111"/>
                  <a:gd name="T1" fmla="*/ 16 h 145"/>
                  <a:gd name="T2" fmla="*/ 77 w 111"/>
                  <a:gd name="T3" fmla="*/ 2 h 145"/>
                  <a:gd name="T4" fmla="*/ 48 w 111"/>
                  <a:gd name="T5" fmla="*/ 2 h 145"/>
                  <a:gd name="T6" fmla="*/ 21 w 111"/>
                  <a:gd name="T7" fmla="*/ 12 h 145"/>
                  <a:gd name="T8" fmla="*/ 2 w 111"/>
                  <a:gd name="T9" fmla="*/ 30 h 145"/>
                  <a:gd name="T10" fmla="*/ 22 w 111"/>
                  <a:gd name="T11" fmla="*/ 40 h 145"/>
                  <a:gd name="T12" fmla="*/ 35 w 111"/>
                  <a:gd name="T13" fmla="*/ 30 h 145"/>
                  <a:gd name="T14" fmla="*/ 51 w 111"/>
                  <a:gd name="T15" fmla="*/ 25 h 145"/>
                  <a:gd name="T16" fmla="*/ 71 w 111"/>
                  <a:gd name="T17" fmla="*/ 29 h 145"/>
                  <a:gd name="T18" fmla="*/ 80 w 111"/>
                  <a:gd name="T19" fmla="*/ 48 h 145"/>
                  <a:gd name="T20" fmla="*/ 80 w 111"/>
                  <a:gd name="T21" fmla="*/ 54 h 145"/>
                  <a:gd name="T22" fmla="*/ 43 w 111"/>
                  <a:gd name="T23" fmla="*/ 60 h 145"/>
                  <a:gd name="T24" fmla="*/ 10 w 111"/>
                  <a:gd name="T25" fmla="*/ 77 h 145"/>
                  <a:gd name="T26" fmla="*/ 1 w 111"/>
                  <a:gd name="T27" fmla="*/ 109 h 145"/>
                  <a:gd name="T28" fmla="*/ 15 w 111"/>
                  <a:gd name="T29" fmla="*/ 138 h 145"/>
                  <a:gd name="T30" fmla="*/ 53 w 111"/>
                  <a:gd name="T31" fmla="*/ 142 h 145"/>
                  <a:gd name="T32" fmla="*/ 68 w 111"/>
                  <a:gd name="T33" fmla="*/ 137 h 145"/>
                  <a:gd name="T34" fmla="*/ 80 w 111"/>
                  <a:gd name="T35" fmla="*/ 130 h 145"/>
                  <a:gd name="T36" fmla="*/ 85 w 111"/>
                  <a:gd name="T37" fmla="*/ 123 h 145"/>
                  <a:gd name="T38" fmla="*/ 86 w 111"/>
                  <a:gd name="T39" fmla="*/ 134 h 145"/>
                  <a:gd name="T40" fmla="*/ 111 w 111"/>
                  <a:gd name="T41" fmla="*/ 129 h 145"/>
                  <a:gd name="T42" fmla="*/ 104 w 111"/>
                  <a:gd name="T43" fmla="*/ 42 h 145"/>
                  <a:gd name="T44" fmla="*/ 96 w 111"/>
                  <a:gd name="T45" fmla="*/ 16 h 145"/>
                  <a:gd name="T46" fmla="*/ 77 w 111"/>
                  <a:gd name="T47" fmla="*/ 112 h 145"/>
                  <a:gd name="T48" fmla="*/ 54 w 111"/>
                  <a:gd name="T49" fmla="*/ 119 h 145"/>
                  <a:gd name="T50" fmla="*/ 34 w 111"/>
                  <a:gd name="T51" fmla="*/ 118 h 145"/>
                  <a:gd name="T52" fmla="*/ 26 w 111"/>
                  <a:gd name="T53" fmla="*/ 104 h 145"/>
                  <a:gd name="T54" fmla="*/ 30 w 111"/>
                  <a:gd name="T55" fmla="*/ 89 h 145"/>
                  <a:gd name="T56" fmla="*/ 45 w 111"/>
                  <a:gd name="T57" fmla="*/ 82 h 145"/>
                  <a:gd name="T58" fmla="*/ 81 w 111"/>
                  <a:gd name="T59" fmla="*/ 75 h 145"/>
                  <a:gd name="T60" fmla="*/ 83 w 111"/>
                  <a:gd name="T61" fmla="*/ 101 h 145"/>
                  <a:gd name="T62" fmla="*/ 83 w 111"/>
                  <a:gd name="T63" fmla="*/ 101 h 145"/>
                  <a:gd name="T64" fmla="*/ 77 w 111"/>
                  <a:gd name="T65" fmla="*/ 112 h 1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111" h="145">
                    <a:moveTo>
                      <a:pt x="96" y="16"/>
                    </a:moveTo>
                    <a:cubicBezTo>
                      <a:pt x="92" y="10"/>
                      <a:pt x="85" y="5"/>
                      <a:pt x="77" y="2"/>
                    </a:cubicBezTo>
                    <a:cubicBezTo>
                      <a:pt x="69" y="0"/>
                      <a:pt x="59" y="0"/>
                      <a:pt x="48" y="2"/>
                    </a:cubicBezTo>
                    <a:cubicBezTo>
                      <a:pt x="38" y="3"/>
                      <a:pt x="29" y="7"/>
                      <a:pt x="21" y="12"/>
                    </a:cubicBezTo>
                    <a:cubicBezTo>
                      <a:pt x="13" y="17"/>
                      <a:pt x="6" y="23"/>
                      <a:pt x="2" y="30"/>
                    </a:cubicBezTo>
                    <a:cubicBezTo>
                      <a:pt x="22" y="40"/>
                      <a:pt x="22" y="40"/>
                      <a:pt x="22" y="40"/>
                    </a:cubicBezTo>
                    <a:cubicBezTo>
                      <a:pt x="26" y="36"/>
                      <a:pt x="30" y="33"/>
                      <a:pt x="35" y="30"/>
                    </a:cubicBezTo>
                    <a:cubicBezTo>
                      <a:pt x="40" y="28"/>
                      <a:pt x="45" y="26"/>
                      <a:pt x="51" y="25"/>
                    </a:cubicBezTo>
                    <a:cubicBezTo>
                      <a:pt x="59" y="23"/>
                      <a:pt x="66" y="25"/>
                      <a:pt x="71" y="29"/>
                    </a:cubicBezTo>
                    <a:cubicBezTo>
                      <a:pt x="76" y="33"/>
                      <a:pt x="79" y="39"/>
                      <a:pt x="80" y="48"/>
                    </a:cubicBezTo>
                    <a:cubicBezTo>
                      <a:pt x="80" y="54"/>
                      <a:pt x="80" y="54"/>
                      <a:pt x="80" y="54"/>
                    </a:cubicBezTo>
                    <a:cubicBezTo>
                      <a:pt x="43" y="60"/>
                      <a:pt x="43" y="60"/>
                      <a:pt x="43" y="60"/>
                    </a:cubicBezTo>
                    <a:cubicBezTo>
                      <a:pt x="28" y="63"/>
                      <a:pt x="17" y="69"/>
                      <a:pt x="10" y="77"/>
                    </a:cubicBezTo>
                    <a:cubicBezTo>
                      <a:pt x="3" y="85"/>
                      <a:pt x="0" y="95"/>
                      <a:pt x="1" y="109"/>
                    </a:cubicBezTo>
                    <a:cubicBezTo>
                      <a:pt x="2" y="123"/>
                      <a:pt x="7" y="132"/>
                      <a:pt x="15" y="138"/>
                    </a:cubicBezTo>
                    <a:cubicBezTo>
                      <a:pt x="24" y="143"/>
                      <a:pt x="37" y="145"/>
                      <a:pt x="53" y="142"/>
                    </a:cubicBezTo>
                    <a:cubicBezTo>
                      <a:pt x="59" y="141"/>
                      <a:pt x="64" y="139"/>
                      <a:pt x="68" y="137"/>
                    </a:cubicBezTo>
                    <a:cubicBezTo>
                      <a:pt x="73" y="135"/>
                      <a:pt x="76" y="133"/>
                      <a:pt x="80" y="130"/>
                    </a:cubicBezTo>
                    <a:cubicBezTo>
                      <a:pt x="82" y="128"/>
                      <a:pt x="83" y="126"/>
                      <a:pt x="85" y="123"/>
                    </a:cubicBezTo>
                    <a:cubicBezTo>
                      <a:pt x="86" y="134"/>
                      <a:pt x="86" y="134"/>
                      <a:pt x="86" y="134"/>
                    </a:cubicBezTo>
                    <a:cubicBezTo>
                      <a:pt x="111" y="129"/>
                      <a:pt x="111" y="129"/>
                      <a:pt x="111" y="129"/>
                    </a:cubicBezTo>
                    <a:cubicBezTo>
                      <a:pt x="104" y="42"/>
                      <a:pt x="104" y="42"/>
                      <a:pt x="104" y="42"/>
                    </a:cubicBezTo>
                    <a:cubicBezTo>
                      <a:pt x="104" y="32"/>
                      <a:pt x="101" y="23"/>
                      <a:pt x="96" y="16"/>
                    </a:cubicBezTo>
                    <a:close/>
                    <a:moveTo>
                      <a:pt x="77" y="112"/>
                    </a:moveTo>
                    <a:cubicBezTo>
                      <a:pt x="72" y="115"/>
                      <a:pt x="64" y="118"/>
                      <a:pt x="54" y="119"/>
                    </a:cubicBezTo>
                    <a:cubicBezTo>
                      <a:pt x="45" y="121"/>
                      <a:pt x="38" y="121"/>
                      <a:pt x="34" y="118"/>
                    </a:cubicBezTo>
                    <a:cubicBezTo>
                      <a:pt x="29" y="116"/>
                      <a:pt x="26" y="111"/>
                      <a:pt x="26" y="104"/>
                    </a:cubicBezTo>
                    <a:cubicBezTo>
                      <a:pt x="25" y="98"/>
                      <a:pt x="27" y="93"/>
                      <a:pt x="30" y="89"/>
                    </a:cubicBezTo>
                    <a:cubicBezTo>
                      <a:pt x="33" y="85"/>
                      <a:pt x="38" y="83"/>
                      <a:pt x="45" y="82"/>
                    </a:cubicBezTo>
                    <a:cubicBezTo>
                      <a:pt x="81" y="75"/>
                      <a:pt x="81" y="75"/>
                      <a:pt x="81" y="75"/>
                    </a:cubicBezTo>
                    <a:cubicBezTo>
                      <a:pt x="83" y="101"/>
                      <a:pt x="83" y="101"/>
                      <a:pt x="83" y="101"/>
                    </a:cubicBezTo>
                    <a:cubicBezTo>
                      <a:pt x="83" y="101"/>
                      <a:pt x="83" y="101"/>
                      <a:pt x="83" y="101"/>
                    </a:cubicBezTo>
                    <a:cubicBezTo>
                      <a:pt x="84" y="105"/>
                      <a:pt x="81" y="109"/>
                      <a:pt x="77" y="112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60" name="Freeform 15">
                <a:extLst>
                  <a:ext uri="{FF2B5EF4-FFF2-40B4-BE49-F238E27FC236}">
                    <a16:creationId xmlns:a16="http://schemas.microsoft.com/office/drawing/2014/main" id="{898170C6-D59E-4ABF-9466-9947079323B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784976" y="1735138"/>
                <a:ext cx="266700" cy="668338"/>
              </a:xfrm>
              <a:custGeom>
                <a:avLst/>
                <a:gdLst>
                  <a:gd name="T0" fmla="*/ 56 w 71"/>
                  <a:gd name="T1" fmla="*/ 149 h 177"/>
                  <a:gd name="T2" fmla="*/ 50 w 71"/>
                  <a:gd name="T3" fmla="*/ 147 h 177"/>
                  <a:gd name="T4" fmla="*/ 48 w 71"/>
                  <a:gd name="T5" fmla="*/ 140 h 177"/>
                  <a:gd name="T6" fmla="*/ 42 w 71"/>
                  <a:gd name="T7" fmla="*/ 64 h 177"/>
                  <a:gd name="T8" fmla="*/ 63 w 71"/>
                  <a:gd name="T9" fmla="*/ 60 h 177"/>
                  <a:gd name="T10" fmla="*/ 61 w 71"/>
                  <a:gd name="T11" fmla="*/ 36 h 177"/>
                  <a:gd name="T12" fmla="*/ 41 w 71"/>
                  <a:gd name="T13" fmla="*/ 40 h 177"/>
                  <a:gd name="T14" fmla="*/ 38 w 71"/>
                  <a:gd name="T15" fmla="*/ 0 h 177"/>
                  <a:gd name="T16" fmla="*/ 11 w 71"/>
                  <a:gd name="T17" fmla="*/ 5 h 177"/>
                  <a:gd name="T18" fmla="*/ 14 w 71"/>
                  <a:gd name="T19" fmla="*/ 45 h 177"/>
                  <a:gd name="T20" fmla="*/ 0 w 71"/>
                  <a:gd name="T21" fmla="*/ 47 h 177"/>
                  <a:gd name="T22" fmla="*/ 2 w 71"/>
                  <a:gd name="T23" fmla="*/ 71 h 177"/>
                  <a:gd name="T24" fmla="*/ 16 w 71"/>
                  <a:gd name="T25" fmla="*/ 68 h 177"/>
                  <a:gd name="T26" fmla="*/ 22 w 71"/>
                  <a:gd name="T27" fmla="*/ 145 h 177"/>
                  <a:gd name="T28" fmla="*/ 31 w 71"/>
                  <a:gd name="T29" fmla="*/ 170 h 177"/>
                  <a:gd name="T30" fmla="*/ 56 w 71"/>
                  <a:gd name="T31" fmla="*/ 175 h 177"/>
                  <a:gd name="T32" fmla="*/ 71 w 71"/>
                  <a:gd name="T33" fmla="*/ 172 h 177"/>
                  <a:gd name="T34" fmla="*/ 69 w 71"/>
                  <a:gd name="T35" fmla="*/ 147 h 177"/>
                  <a:gd name="T36" fmla="*/ 56 w 71"/>
                  <a:gd name="T37" fmla="*/ 149 h 1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71" h="177">
                    <a:moveTo>
                      <a:pt x="56" y="149"/>
                    </a:moveTo>
                    <a:cubicBezTo>
                      <a:pt x="54" y="149"/>
                      <a:pt x="52" y="149"/>
                      <a:pt x="50" y="147"/>
                    </a:cubicBezTo>
                    <a:cubicBezTo>
                      <a:pt x="49" y="146"/>
                      <a:pt x="48" y="143"/>
                      <a:pt x="48" y="140"/>
                    </a:cubicBezTo>
                    <a:cubicBezTo>
                      <a:pt x="42" y="64"/>
                      <a:pt x="42" y="64"/>
                      <a:pt x="42" y="64"/>
                    </a:cubicBezTo>
                    <a:cubicBezTo>
                      <a:pt x="63" y="60"/>
                      <a:pt x="63" y="60"/>
                      <a:pt x="63" y="60"/>
                    </a:cubicBezTo>
                    <a:cubicBezTo>
                      <a:pt x="61" y="36"/>
                      <a:pt x="61" y="36"/>
                      <a:pt x="61" y="36"/>
                    </a:cubicBezTo>
                    <a:cubicBezTo>
                      <a:pt x="41" y="40"/>
                      <a:pt x="41" y="40"/>
                      <a:pt x="41" y="40"/>
                    </a:cubicBezTo>
                    <a:cubicBezTo>
                      <a:pt x="38" y="0"/>
                      <a:pt x="38" y="0"/>
                      <a:pt x="38" y="0"/>
                    </a:cubicBezTo>
                    <a:cubicBezTo>
                      <a:pt x="11" y="5"/>
                      <a:pt x="11" y="5"/>
                      <a:pt x="11" y="5"/>
                    </a:cubicBezTo>
                    <a:cubicBezTo>
                      <a:pt x="14" y="45"/>
                      <a:pt x="14" y="45"/>
                      <a:pt x="14" y="45"/>
                    </a:cubicBezTo>
                    <a:cubicBezTo>
                      <a:pt x="0" y="47"/>
                      <a:pt x="0" y="47"/>
                      <a:pt x="0" y="47"/>
                    </a:cubicBezTo>
                    <a:cubicBezTo>
                      <a:pt x="2" y="71"/>
                      <a:pt x="2" y="71"/>
                      <a:pt x="2" y="71"/>
                    </a:cubicBezTo>
                    <a:cubicBezTo>
                      <a:pt x="16" y="68"/>
                      <a:pt x="16" y="68"/>
                      <a:pt x="16" y="68"/>
                    </a:cubicBezTo>
                    <a:cubicBezTo>
                      <a:pt x="22" y="145"/>
                      <a:pt x="22" y="145"/>
                      <a:pt x="22" y="145"/>
                    </a:cubicBezTo>
                    <a:cubicBezTo>
                      <a:pt x="22" y="156"/>
                      <a:pt x="26" y="165"/>
                      <a:pt x="31" y="170"/>
                    </a:cubicBezTo>
                    <a:cubicBezTo>
                      <a:pt x="37" y="175"/>
                      <a:pt x="45" y="177"/>
                      <a:pt x="56" y="175"/>
                    </a:cubicBezTo>
                    <a:cubicBezTo>
                      <a:pt x="71" y="172"/>
                      <a:pt x="71" y="172"/>
                      <a:pt x="71" y="172"/>
                    </a:cubicBezTo>
                    <a:cubicBezTo>
                      <a:pt x="69" y="147"/>
                      <a:pt x="69" y="147"/>
                      <a:pt x="69" y="147"/>
                    </a:cubicBezTo>
                    <a:lnTo>
                      <a:pt x="56" y="149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61" name="Freeform 16">
                <a:extLst>
                  <a:ext uri="{FF2B5EF4-FFF2-40B4-BE49-F238E27FC236}">
                    <a16:creationId xmlns:a16="http://schemas.microsoft.com/office/drawing/2014/main" id="{48A9B43A-A45B-4FC8-850B-A5D44888582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288213" y="1803400"/>
                <a:ext cx="134938" cy="528638"/>
              </a:xfrm>
              <a:custGeom>
                <a:avLst/>
                <a:gdLst>
                  <a:gd name="T0" fmla="*/ 0 w 85"/>
                  <a:gd name="T1" fmla="*/ 12 h 333"/>
                  <a:gd name="T2" fmla="*/ 24 w 85"/>
                  <a:gd name="T3" fmla="*/ 333 h 333"/>
                  <a:gd name="T4" fmla="*/ 85 w 85"/>
                  <a:gd name="T5" fmla="*/ 321 h 333"/>
                  <a:gd name="T6" fmla="*/ 62 w 85"/>
                  <a:gd name="T7" fmla="*/ 0 h 333"/>
                  <a:gd name="T8" fmla="*/ 0 w 85"/>
                  <a:gd name="T9" fmla="*/ 12 h 3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5" h="333">
                    <a:moveTo>
                      <a:pt x="0" y="12"/>
                    </a:moveTo>
                    <a:lnTo>
                      <a:pt x="24" y="333"/>
                    </a:lnTo>
                    <a:lnTo>
                      <a:pt x="85" y="321"/>
                    </a:lnTo>
                    <a:lnTo>
                      <a:pt x="62" y="0"/>
                    </a:lnTo>
                    <a:lnTo>
                      <a:pt x="0" y="12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62" name="Freeform 17">
                <a:extLst>
                  <a:ext uri="{FF2B5EF4-FFF2-40B4-BE49-F238E27FC236}">
                    <a16:creationId xmlns:a16="http://schemas.microsoft.com/office/drawing/2014/main" id="{02C54A4F-FEC3-4023-B5F7-0BF2B18DC5D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273926" y="1600200"/>
                <a:ext cx="104775" cy="117475"/>
              </a:xfrm>
              <a:custGeom>
                <a:avLst/>
                <a:gdLst>
                  <a:gd name="T0" fmla="*/ 61 w 66"/>
                  <a:gd name="T1" fmla="*/ 0 h 74"/>
                  <a:gd name="T2" fmla="*/ 0 w 66"/>
                  <a:gd name="T3" fmla="*/ 12 h 74"/>
                  <a:gd name="T4" fmla="*/ 4 w 66"/>
                  <a:gd name="T5" fmla="*/ 74 h 74"/>
                  <a:gd name="T6" fmla="*/ 66 w 66"/>
                  <a:gd name="T7" fmla="*/ 64 h 74"/>
                  <a:gd name="T8" fmla="*/ 61 w 66"/>
                  <a:gd name="T9" fmla="*/ 0 h 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6" h="74">
                    <a:moveTo>
                      <a:pt x="61" y="0"/>
                    </a:moveTo>
                    <a:lnTo>
                      <a:pt x="0" y="12"/>
                    </a:lnTo>
                    <a:lnTo>
                      <a:pt x="4" y="74"/>
                    </a:lnTo>
                    <a:lnTo>
                      <a:pt x="66" y="64"/>
                    </a:lnTo>
                    <a:lnTo>
                      <a:pt x="61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63" name="Freeform 18">
                <a:extLst>
                  <a:ext uri="{FF2B5EF4-FFF2-40B4-BE49-F238E27FC236}">
                    <a16:creationId xmlns:a16="http://schemas.microsoft.com/office/drawing/2014/main" id="{1F9BE167-D312-4508-9F9E-84917A83EBBA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7670801" y="1701800"/>
                <a:ext cx="428625" cy="539750"/>
              </a:xfrm>
              <a:custGeom>
                <a:avLst/>
                <a:gdLst>
                  <a:gd name="T0" fmla="*/ 112 w 114"/>
                  <a:gd name="T1" fmla="*/ 50 h 143"/>
                  <a:gd name="T2" fmla="*/ 103 w 114"/>
                  <a:gd name="T3" fmla="*/ 20 h 143"/>
                  <a:gd name="T4" fmla="*/ 82 w 114"/>
                  <a:gd name="T5" fmla="*/ 4 h 143"/>
                  <a:gd name="T6" fmla="*/ 52 w 114"/>
                  <a:gd name="T7" fmla="*/ 2 h 143"/>
                  <a:gd name="T8" fmla="*/ 23 w 114"/>
                  <a:gd name="T9" fmla="*/ 14 h 143"/>
                  <a:gd name="T10" fmla="*/ 5 w 114"/>
                  <a:gd name="T11" fmla="*/ 38 h 143"/>
                  <a:gd name="T12" fmla="*/ 1 w 114"/>
                  <a:gd name="T13" fmla="*/ 70 h 143"/>
                  <a:gd name="T14" fmla="*/ 3 w 114"/>
                  <a:gd name="T15" fmla="*/ 92 h 143"/>
                  <a:gd name="T16" fmla="*/ 12 w 114"/>
                  <a:gd name="T17" fmla="*/ 123 h 143"/>
                  <a:gd name="T18" fmla="*/ 32 w 114"/>
                  <a:gd name="T19" fmla="*/ 140 h 143"/>
                  <a:gd name="T20" fmla="*/ 62 w 114"/>
                  <a:gd name="T21" fmla="*/ 141 h 143"/>
                  <a:gd name="T22" fmla="*/ 92 w 114"/>
                  <a:gd name="T23" fmla="*/ 129 h 143"/>
                  <a:gd name="T24" fmla="*/ 109 w 114"/>
                  <a:gd name="T25" fmla="*/ 106 h 143"/>
                  <a:gd name="T26" fmla="*/ 113 w 114"/>
                  <a:gd name="T27" fmla="*/ 73 h 143"/>
                  <a:gd name="T28" fmla="*/ 112 w 114"/>
                  <a:gd name="T29" fmla="*/ 50 h 143"/>
                  <a:gd name="T30" fmla="*/ 81 w 114"/>
                  <a:gd name="T31" fmla="*/ 103 h 143"/>
                  <a:gd name="T32" fmla="*/ 60 w 114"/>
                  <a:gd name="T33" fmla="*/ 116 h 143"/>
                  <a:gd name="T34" fmla="*/ 39 w 114"/>
                  <a:gd name="T35" fmla="*/ 111 h 143"/>
                  <a:gd name="T36" fmla="*/ 29 w 114"/>
                  <a:gd name="T37" fmla="*/ 88 h 143"/>
                  <a:gd name="T38" fmla="*/ 28 w 114"/>
                  <a:gd name="T39" fmla="*/ 66 h 143"/>
                  <a:gd name="T40" fmla="*/ 33 w 114"/>
                  <a:gd name="T41" fmla="*/ 40 h 143"/>
                  <a:gd name="T42" fmla="*/ 54 w 114"/>
                  <a:gd name="T43" fmla="*/ 27 h 143"/>
                  <a:gd name="T44" fmla="*/ 76 w 114"/>
                  <a:gd name="T45" fmla="*/ 32 h 143"/>
                  <a:gd name="T46" fmla="*/ 85 w 114"/>
                  <a:gd name="T47" fmla="*/ 55 h 143"/>
                  <a:gd name="T48" fmla="*/ 87 w 114"/>
                  <a:gd name="T49" fmla="*/ 78 h 143"/>
                  <a:gd name="T50" fmla="*/ 81 w 114"/>
                  <a:gd name="T51" fmla="*/ 103 h 1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14" h="143">
                    <a:moveTo>
                      <a:pt x="112" y="50"/>
                    </a:moveTo>
                    <a:cubicBezTo>
                      <a:pt x="111" y="38"/>
                      <a:pt x="108" y="28"/>
                      <a:pt x="103" y="20"/>
                    </a:cubicBezTo>
                    <a:cubicBezTo>
                      <a:pt x="98" y="12"/>
                      <a:pt x="91" y="7"/>
                      <a:pt x="82" y="4"/>
                    </a:cubicBezTo>
                    <a:cubicBezTo>
                      <a:pt x="74" y="1"/>
                      <a:pt x="64" y="0"/>
                      <a:pt x="52" y="2"/>
                    </a:cubicBezTo>
                    <a:cubicBezTo>
                      <a:pt x="41" y="4"/>
                      <a:pt x="31" y="8"/>
                      <a:pt x="23" y="14"/>
                    </a:cubicBezTo>
                    <a:cubicBezTo>
                      <a:pt x="15" y="20"/>
                      <a:pt x="9" y="28"/>
                      <a:pt x="5" y="38"/>
                    </a:cubicBezTo>
                    <a:cubicBezTo>
                      <a:pt x="2" y="47"/>
                      <a:pt x="0" y="58"/>
                      <a:pt x="1" y="70"/>
                    </a:cubicBezTo>
                    <a:cubicBezTo>
                      <a:pt x="3" y="92"/>
                      <a:pt x="3" y="92"/>
                      <a:pt x="3" y="92"/>
                    </a:cubicBezTo>
                    <a:cubicBezTo>
                      <a:pt x="4" y="105"/>
                      <a:pt x="7" y="115"/>
                      <a:pt x="12" y="123"/>
                    </a:cubicBezTo>
                    <a:cubicBezTo>
                      <a:pt x="17" y="131"/>
                      <a:pt x="23" y="137"/>
                      <a:pt x="32" y="140"/>
                    </a:cubicBezTo>
                    <a:cubicBezTo>
                      <a:pt x="41" y="143"/>
                      <a:pt x="51" y="143"/>
                      <a:pt x="62" y="141"/>
                    </a:cubicBezTo>
                    <a:cubicBezTo>
                      <a:pt x="74" y="139"/>
                      <a:pt x="84" y="135"/>
                      <a:pt x="92" y="129"/>
                    </a:cubicBezTo>
                    <a:cubicBezTo>
                      <a:pt x="99" y="123"/>
                      <a:pt x="105" y="115"/>
                      <a:pt x="109" y="106"/>
                    </a:cubicBezTo>
                    <a:cubicBezTo>
                      <a:pt x="113" y="96"/>
                      <a:pt x="114" y="85"/>
                      <a:pt x="113" y="73"/>
                    </a:cubicBezTo>
                    <a:lnTo>
                      <a:pt x="112" y="50"/>
                    </a:lnTo>
                    <a:close/>
                    <a:moveTo>
                      <a:pt x="81" y="103"/>
                    </a:moveTo>
                    <a:cubicBezTo>
                      <a:pt x="77" y="110"/>
                      <a:pt x="70" y="114"/>
                      <a:pt x="60" y="116"/>
                    </a:cubicBezTo>
                    <a:cubicBezTo>
                      <a:pt x="51" y="118"/>
                      <a:pt x="44" y="116"/>
                      <a:pt x="39" y="111"/>
                    </a:cubicBezTo>
                    <a:cubicBezTo>
                      <a:pt x="33" y="106"/>
                      <a:pt x="30" y="98"/>
                      <a:pt x="29" y="88"/>
                    </a:cubicBezTo>
                    <a:cubicBezTo>
                      <a:pt x="28" y="66"/>
                      <a:pt x="28" y="66"/>
                      <a:pt x="28" y="66"/>
                    </a:cubicBezTo>
                    <a:cubicBezTo>
                      <a:pt x="27" y="55"/>
                      <a:pt x="29" y="46"/>
                      <a:pt x="33" y="40"/>
                    </a:cubicBezTo>
                    <a:cubicBezTo>
                      <a:pt x="38" y="33"/>
                      <a:pt x="45" y="29"/>
                      <a:pt x="54" y="27"/>
                    </a:cubicBezTo>
                    <a:cubicBezTo>
                      <a:pt x="63" y="26"/>
                      <a:pt x="71" y="27"/>
                      <a:pt x="76" y="32"/>
                    </a:cubicBezTo>
                    <a:cubicBezTo>
                      <a:pt x="81" y="37"/>
                      <a:pt x="85" y="45"/>
                      <a:pt x="85" y="55"/>
                    </a:cubicBezTo>
                    <a:cubicBezTo>
                      <a:pt x="87" y="78"/>
                      <a:pt x="87" y="78"/>
                      <a:pt x="87" y="78"/>
                    </a:cubicBezTo>
                    <a:cubicBezTo>
                      <a:pt x="88" y="88"/>
                      <a:pt x="86" y="97"/>
                      <a:pt x="81" y="103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64" name="Freeform 19">
                <a:extLst>
                  <a:ext uri="{FF2B5EF4-FFF2-40B4-BE49-F238E27FC236}">
                    <a16:creationId xmlns:a16="http://schemas.microsoft.com/office/drawing/2014/main" id="{10DD015C-715A-4DD5-B842-61428AB4329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355013" y="1570038"/>
                <a:ext cx="438150" cy="569913"/>
              </a:xfrm>
              <a:custGeom>
                <a:avLst/>
                <a:gdLst>
                  <a:gd name="T0" fmla="*/ 111 w 117"/>
                  <a:gd name="T1" fmla="*/ 49 h 151"/>
                  <a:gd name="T2" fmla="*/ 96 w 117"/>
                  <a:gd name="T3" fmla="*/ 11 h 151"/>
                  <a:gd name="T4" fmla="*/ 61 w 117"/>
                  <a:gd name="T5" fmla="*/ 3 h 151"/>
                  <a:gd name="T6" fmla="*/ 40 w 117"/>
                  <a:gd name="T7" fmla="*/ 13 h 151"/>
                  <a:gd name="T8" fmla="*/ 27 w 117"/>
                  <a:gd name="T9" fmla="*/ 30 h 151"/>
                  <a:gd name="T10" fmla="*/ 26 w 117"/>
                  <a:gd name="T11" fmla="*/ 11 h 151"/>
                  <a:gd name="T12" fmla="*/ 0 w 117"/>
                  <a:gd name="T13" fmla="*/ 16 h 151"/>
                  <a:gd name="T14" fmla="*/ 10 w 117"/>
                  <a:gd name="T15" fmla="*/ 151 h 151"/>
                  <a:gd name="T16" fmla="*/ 36 w 117"/>
                  <a:gd name="T17" fmla="*/ 146 h 151"/>
                  <a:gd name="T18" fmla="*/ 30 w 117"/>
                  <a:gd name="T19" fmla="*/ 61 h 151"/>
                  <a:gd name="T20" fmla="*/ 30 w 117"/>
                  <a:gd name="T21" fmla="*/ 61 h 151"/>
                  <a:gd name="T22" fmla="*/ 35 w 117"/>
                  <a:gd name="T23" fmla="*/ 40 h 151"/>
                  <a:gd name="T24" fmla="*/ 55 w 117"/>
                  <a:gd name="T25" fmla="*/ 29 h 151"/>
                  <a:gd name="T26" fmla="*/ 76 w 117"/>
                  <a:gd name="T27" fmla="*/ 34 h 151"/>
                  <a:gd name="T28" fmla="*/ 85 w 117"/>
                  <a:gd name="T29" fmla="*/ 54 h 151"/>
                  <a:gd name="T30" fmla="*/ 91 w 117"/>
                  <a:gd name="T31" fmla="*/ 136 h 151"/>
                  <a:gd name="T32" fmla="*/ 117 w 117"/>
                  <a:gd name="T33" fmla="*/ 131 h 151"/>
                  <a:gd name="T34" fmla="*/ 111 w 117"/>
                  <a:gd name="T35" fmla="*/ 49 h 1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117" h="151">
                    <a:moveTo>
                      <a:pt x="111" y="49"/>
                    </a:moveTo>
                    <a:cubicBezTo>
                      <a:pt x="110" y="32"/>
                      <a:pt x="105" y="19"/>
                      <a:pt x="96" y="11"/>
                    </a:cubicBezTo>
                    <a:cubicBezTo>
                      <a:pt x="88" y="3"/>
                      <a:pt x="76" y="0"/>
                      <a:pt x="61" y="3"/>
                    </a:cubicBezTo>
                    <a:cubicBezTo>
                      <a:pt x="53" y="4"/>
                      <a:pt x="46" y="8"/>
                      <a:pt x="40" y="13"/>
                    </a:cubicBezTo>
                    <a:cubicBezTo>
                      <a:pt x="35" y="18"/>
                      <a:pt x="31" y="23"/>
                      <a:pt x="27" y="30"/>
                    </a:cubicBezTo>
                    <a:cubicBezTo>
                      <a:pt x="26" y="11"/>
                      <a:pt x="26" y="11"/>
                      <a:pt x="26" y="11"/>
                    </a:cubicBezTo>
                    <a:cubicBezTo>
                      <a:pt x="0" y="16"/>
                      <a:pt x="0" y="16"/>
                      <a:pt x="0" y="16"/>
                    </a:cubicBezTo>
                    <a:cubicBezTo>
                      <a:pt x="10" y="151"/>
                      <a:pt x="10" y="151"/>
                      <a:pt x="10" y="151"/>
                    </a:cubicBezTo>
                    <a:cubicBezTo>
                      <a:pt x="36" y="146"/>
                      <a:pt x="36" y="146"/>
                      <a:pt x="36" y="146"/>
                    </a:cubicBezTo>
                    <a:cubicBezTo>
                      <a:pt x="30" y="61"/>
                      <a:pt x="30" y="61"/>
                      <a:pt x="30" y="61"/>
                    </a:cubicBezTo>
                    <a:cubicBezTo>
                      <a:pt x="30" y="61"/>
                      <a:pt x="30" y="61"/>
                      <a:pt x="30" y="61"/>
                    </a:cubicBezTo>
                    <a:cubicBezTo>
                      <a:pt x="29" y="52"/>
                      <a:pt x="31" y="45"/>
                      <a:pt x="35" y="40"/>
                    </a:cubicBezTo>
                    <a:cubicBezTo>
                      <a:pt x="40" y="34"/>
                      <a:pt x="46" y="31"/>
                      <a:pt x="55" y="29"/>
                    </a:cubicBezTo>
                    <a:cubicBezTo>
                      <a:pt x="64" y="28"/>
                      <a:pt x="71" y="29"/>
                      <a:pt x="76" y="34"/>
                    </a:cubicBezTo>
                    <a:cubicBezTo>
                      <a:pt x="81" y="38"/>
                      <a:pt x="84" y="45"/>
                      <a:pt x="85" y="54"/>
                    </a:cubicBezTo>
                    <a:cubicBezTo>
                      <a:pt x="91" y="136"/>
                      <a:pt x="91" y="136"/>
                      <a:pt x="91" y="136"/>
                    </a:cubicBezTo>
                    <a:cubicBezTo>
                      <a:pt x="117" y="131"/>
                      <a:pt x="117" y="131"/>
                      <a:pt x="117" y="131"/>
                    </a:cubicBezTo>
                    <a:lnTo>
                      <a:pt x="111" y="49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>
                  <a:solidFill>
                    <a:schemeClr val="tx1"/>
                  </a:solidFill>
                </a:endParaRPr>
              </a:p>
            </p:txBody>
          </p:sp>
        </p:grpSp>
      </p:grpSp>
      <p:pic>
        <p:nvPicPr>
          <p:cNvPr id="31" name="図 30">
            <a:extLst>
              <a:ext uri="{FF2B5EF4-FFF2-40B4-BE49-F238E27FC236}">
                <a16:creationId xmlns:a16="http://schemas.microsoft.com/office/drawing/2014/main" id="{CCB8D4C9-2CA4-4BC6-B066-460FB6614F1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60363" y="476250"/>
            <a:ext cx="2685662" cy="6617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751322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表紙_Thinking：4_3_Sept2019"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&lt;Confidential&gt;タグ"/>
          <p:cNvSpPr txBox="1">
            <a:spLocks/>
          </p:cNvSpPr>
          <p:nvPr userDrawn="1"/>
        </p:nvSpPr>
        <p:spPr bwMode="gray">
          <a:xfrm>
            <a:off x="4152018" y="6379637"/>
            <a:ext cx="839975" cy="218019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accent6"/>
                </a:solidFill>
                <a:latin typeface="Arial" charset="0"/>
                <a:ea typeface="+mn-ea"/>
                <a:cs typeface="Arial" charset="0"/>
              </a:defRPr>
            </a:lvl1pPr>
            <a:lvl2pPr marL="429768" algn="l" rtl="0" fontAlgn="base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859536" algn="l" rtl="0" fontAlgn="base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289304" algn="l" rtl="0" fontAlgn="base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719072" algn="l" rtl="0" fontAlgn="base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148840" algn="l" defTabSz="859536" rtl="0" eaLnBrk="1" latinLnBrk="0" hangingPunct="1">
              <a:defRPr sz="19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578608" algn="l" defTabSz="859536" rtl="0" eaLnBrk="1" latinLnBrk="0" hangingPunct="1">
              <a:defRPr sz="19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008376" algn="l" defTabSz="859536" rtl="0" eaLnBrk="1" latinLnBrk="0" hangingPunct="1">
              <a:defRPr sz="19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438144" algn="l" defTabSz="859536" rtl="0" eaLnBrk="1" latinLnBrk="0" hangingPunct="1">
              <a:defRPr sz="19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kumimoji="1" lang="ja-JP" altLang="en-US" sz="900" dirty="0">
                <a:solidFill>
                  <a:schemeClr val="tx1"/>
                </a:solidFill>
              </a:rPr>
              <a:t>＜</a:t>
            </a:r>
            <a:r>
              <a:rPr kumimoji="1" lang="en-US" altLang="ja-JP" sz="900" dirty="0">
                <a:solidFill>
                  <a:schemeClr val="tx1"/>
                </a:solidFill>
              </a:rPr>
              <a:t>Confidential</a:t>
            </a:r>
            <a:r>
              <a:rPr kumimoji="1" lang="ja-JP" altLang="en-US" sz="900" dirty="0">
                <a:solidFill>
                  <a:schemeClr val="tx1"/>
                </a:solidFill>
              </a:rPr>
              <a:t>＞</a:t>
            </a:r>
          </a:p>
        </p:txBody>
      </p:sp>
      <p:sp>
        <p:nvSpPr>
          <p:cNvPr id="10" name="バージョン"/>
          <p:cNvSpPr>
            <a:spLocks noGrp="1"/>
          </p:cNvSpPr>
          <p:nvPr userDrawn="1">
            <p:ph type="body" sz="quarter" idx="13" hasCustomPrompt="1"/>
          </p:nvPr>
        </p:nvSpPr>
        <p:spPr bwMode="gray">
          <a:xfrm>
            <a:off x="6873081" y="6381752"/>
            <a:ext cx="1910557" cy="215905"/>
          </a:xfrm>
          <a:prstGeom prst="rect">
            <a:avLst/>
          </a:prstGeom>
        </p:spPr>
        <p:txBody>
          <a:bodyPr wrap="square" lIns="36000" tIns="36000" rIns="36000" bIns="36000" anchor="ctr" anchorCtr="0">
            <a:noAutofit/>
          </a:bodyPr>
          <a:lstStyle>
            <a:lvl1pPr mar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800">
                <a:solidFill>
                  <a:schemeClr val="accent6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altLang="ja-JP" dirty="0"/>
              <a:t>Ver. 20XXXXXX </a:t>
            </a:r>
            <a:r>
              <a:rPr lang="ja-JP" altLang="en-US" dirty="0"/>
              <a:t>または </a:t>
            </a:r>
            <a:r>
              <a:rPr lang="en-US" altLang="ja-JP" dirty="0" err="1"/>
              <a:t>Ver.XXX</a:t>
            </a:r>
            <a:endParaRPr lang="ja-JP" altLang="en-US" dirty="0"/>
          </a:p>
        </p:txBody>
      </p:sp>
      <p:sp>
        <p:nvSpPr>
          <p:cNvPr id="14" name="表紙サブタイトル"/>
          <p:cNvSpPr>
            <a:spLocks noGrp="1"/>
          </p:cNvSpPr>
          <p:nvPr userDrawn="1">
            <p:ph type="subTitle" idx="1" hasCustomPrompt="1"/>
          </p:nvPr>
        </p:nvSpPr>
        <p:spPr bwMode="gray">
          <a:xfrm>
            <a:off x="360363" y="1330611"/>
            <a:ext cx="8423274" cy="466440"/>
          </a:xfrm>
          <a:prstGeom prst="rect">
            <a:avLst/>
          </a:prstGeom>
        </p:spPr>
        <p:txBody>
          <a:bodyPr wrap="none"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tx1"/>
                </a:solidFill>
              </a:defRPr>
            </a:lvl1pPr>
            <a:lvl2pPr marL="371451" indent="0" algn="ctr">
              <a:buNone/>
              <a:defRPr sz="1625"/>
            </a:lvl2pPr>
            <a:lvl3pPr marL="742900" indent="0" algn="ctr">
              <a:buNone/>
              <a:defRPr sz="1463"/>
            </a:lvl3pPr>
            <a:lvl4pPr marL="1114351" indent="0" algn="ctr">
              <a:buNone/>
              <a:defRPr sz="1300"/>
            </a:lvl4pPr>
            <a:lvl5pPr marL="1485800" indent="0" algn="ctr">
              <a:buNone/>
              <a:defRPr sz="1300"/>
            </a:lvl5pPr>
            <a:lvl6pPr marL="1857251" indent="0" algn="ctr">
              <a:buNone/>
              <a:defRPr sz="1300"/>
            </a:lvl6pPr>
            <a:lvl7pPr marL="2228701" indent="0" algn="ctr">
              <a:buNone/>
              <a:defRPr sz="1300"/>
            </a:lvl7pPr>
            <a:lvl8pPr marL="2600151" indent="0" algn="ctr">
              <a:buNone/>
              <a:defRPr sz="1300"/>
            </a:lvl8pPr>
            <a:lvl9pPr marL="2971599" indent="0" algn="ctr">
              <a:buNone/>
              <a:defRPr sz="1300"/>
            </a:lvl9pPr>
          </a:lstStyle>
          <a:p>
            <a:r>
              <a:rPr lang="ja-JP" altLang="en-US" noProof="0" dirty="0"/>
              <a:t>表紙サブタイトル（任意）／</a:t>
            </a:r>
            <a:r>
              <a:rPr lang="en-US" altLang="ja-JP" noProof="0" dirty="0"/>
              <a:t>18pt</a:t>
            </a:r>
          </a:p>
        </p:txBody>
      </p:sp>
      <p:sp>
        <p:nvSpPr>
          <p:cNvPr id="15" name="表紙タイトル"/>
          <p:cNvSpPr>
            <a:spLocks noGrp="1"/>
          </p:cNvSpPr>
          <p:nvPr>
            <p:ph type="ctrTitle" hasCustomPrompt="1"/>
          </p:nvPr>
        </p:nvSpPr>
        <p:spPr bwMode="gray">
          <a:xfrm>
            <a:off x="360363" y="1882048"/>
            <a:ext cx="8426450" cy="1007907"/>
          </a:xfrm>
          <a:prstGeom prst="rect">
            <a:avLst/>
          </a:prstGeom>
        </p:spPr>
        <p:txBody>
          <a:bodyPr wrap="none" lIns="0" tIns="0" rIns="0" bIns="0" anchor="t" anchorCtr="0">
            <a:noAutofit/>
          </a:bodyPr>
          <a:lstStyle>
            <a:lvl1pPr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sz="2800" b="1" baseline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</a:lstStyle>
          <a:p>
            <a:r>
              <a:rPr lang="ja-JP" altLang="en-US" noProof="0" dirty="0"/>
              <a:t>表紙タイトル／</a:t>
            </a:r>
            <a:r>
              <a:rPr lang="en-US" altLang="ja-JP" noProof="0" dirty="0"/>
              <a:t>28pt </a:t>
            </a:r>
            <a:r>
              <a:rPr lang="ja-JP" altLang="en-US" noProof="0" dirty="0"/>
              <a:t>太字／</a:t>
            </a:r>
            <a:r>
              <a:rPr lang="en-US" altLang="ja-JP" noProof="0" dirty="0"/>
              <a:t>2</a:t>
            </a:r>
            <a:r>
              <a:rPr lang="ja-JP" altLang="en-US" noProof="0" dirty="0"/>
              <a:t>行以内で簡潔に記載</a:t>
            </a:r>
            <a:endParaRPr lang="en-US" noProof="0" dirty="0"/>
          </a:p>
        </p:txBody>
      </p:sp>
      <p:sp>
        <p:nvSpPr>
          <p:cNvPr id="44" name="コンテンツ プレースホルダー 43">
            <a:extLst>
              <a:ext uri="{FF2B5EF4-FFF2-40B4-BE49-F238E27FC236}">
                <a16:creationId xmlns:a16="http://schemas.microsoft.com/office/drawing/2014/main" id="{A8E7F911-61C1-45FE-AB3D-F440C8903CB3}"/>
              </a:ext>
            </a:extLst>
          </p:cNvPr>
          <p:cNvSpPr>
            <a:spLocks noGrp="1"/>
          </p:cNvSpPr>
          <p:nvPr userDrawn="1">
            <p:ph sz="quarter" idx="15" hasCustomPrompt="1"/>
          </p:nvPr>
        </p:nvSpPr>
        <p:spPr>
          <a:xfrm>
            <a:off x="5345113" y="494445"/>
            <a:ext cx="3441700" cy="629507"/>
          </a:xfrm>
          <a:prstGeom prst="rect">
            <a:avLst/>
          </a:prstGeom>
        </p:spPr>
        <p:txBody>
          <a:bodyPr/>
          <a:lstStyle>
            <a:lvl1pPr marL="0" indent="0" algn="r">
              <a:spcBef>
                <a:spcPts val="0"/>
              </a:spcBef>
              <a:buNone/>
              <a:defRPr kumimoji="1" lang="ja-JP" altLang="en-US" sz="1000" b="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r">
              <a:spcBef>
                <a:spcPts val="0"/>
              </a:spcBef>
              <a:buNone/>
            </a:pPr>
            <a:r>
              <a:rPr kumimoji="1" lang="ja-JP" altLang="en-US" dirty="0"/>
              <a:t>ヘッダー（任意）／</a:t>
            </a:r>
            <a:r>
              <a:rPr kumimoji="1" lang="en-US" altLang="ja-JP" dirty="0"/>
              <a:t>10pt</a:t>
            </a:r>
            <a:r>
              <a:rPr kumimoji="1" lang="ja-JP" altLang="en-US" dirty="0"/>
              <a:t>／</a:t>
            </a:r>
            <a:r>
              <a:rPr kumimoji="1" lang="en-US" altLang="ja-JP" dirty="0"/>
              <a:t>2</a:t>
            </a:r>
            <a:r>
              <a:rPr kumimoji="1" lang="ja-JP" altLang="en-US" dirty="0"/>
              <a:t>行まで</a:t>
            </a:r>
            <a:br>
              <a:rPr kumimoji="1" lang="en-US" altLang="ja-JP" dirty="0"/>
            </a:br>
            <a:r>
              <a:rPr kumimoji="1" lang="ja-JP" altLang="en-US" dirty="0"/>
              <a:t>必要に応じて使用</a:t>
            </a:r>
          </a:p>
        </p:txBody>
      </p: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6CA6D2F3-9BDB-4A2A-BCF1-902BEF1AC307}"/>
              </a:ext>
            </a:extLst>
          </p:cNvPr>
          <p:cNvGrpSpPr/>
          <p:nvPr userDrawn="1"/>
        </p:nvGrpSpPr>
        <p:grpSpPr>
          <a:xfrm>
            <a:off x="361722" y="3795713"/>
            <a:ext cx="8425091" cy="2393950"/>
            <a:chOff x="361722" y="3795713"/>
            <a:chExt cx="8425091" cy="2393950"/>
          </a:xfrm>
        </p:grpSpPr>
        <p:pic>
          <p:nvPicPr>
            <p:cNvPr id="36" name="図 35">
              <a:extLst>
                <a:ext uri="{FF2B5EF4-FFF2-40B4-BE49-F238E27FC236}">
                  <a16:creationId xmlns:a16="http://schemas.microsoft.com/office/drawing/2014/main" id="{6C4AD438-CDF8-491E-9D0C-4182DFC10A71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361722" y="3795713"/>
              <a:ext cx="8425091" cy="2393950"/>
            </a:xfrm>
            <a:prstGeom prst="rect">
              <a:avLst/>
            </a:prstGeom>
          </p:spPr>
        </p:pic>
        <p:grpSp>
          <p:nvGrpSpPr>
            <p:cNvPr id="24" name="グループ化 23">
              <a:extLst>
                <a:ext uri="{FF2B5EF4-FFF2-40B4-BE49-F238E27FC236}">
                  <a16:creationId xmlns:a16="http://schemas.microsoft.com/office/drawing/2014/main" id="{8B5B7736-BE10-467A-8D96-9E89382A0C25}"/>
                </a:ext>
              </a:extLst>
            </p:cNvPr>
            <p:cNvGrpSpPr/>
            <p:nvPr userDrawn="1"/>
          </p:nvGrpSpPr>
          <p:grpSpPr>
            <a:xfrm>
              <a:off x="3894266" y="4945063"/>
              <a:ext cx="792162" cy="132931"/>
              <a:chOff x="398463" y="1871663"/>
              <a:chExt cx="8343900" cy="1400175"/>
            </a:xfrm>
            <a:solidFill>
              <a:schemeClr val="accent4"/>
            </a:solidFill>
          </p:grpSpPr>
          <p:sp>
            <p:nvSpPr>
              <p:cNvPr id="25" name="Freeform 5">
                <a:extLst>
                  <a:ext uri="{FF2B5EF4-FFF2-40B4-BE49-F238E27FC236}">
                    <a16:creationId xmlns:a16="http://schemas.microsoft.com/office/drawing/2014/main" id="{E2C7E268-2628-43C1-9CEA-B4E73332D64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8463" y="1871663"/>
                <a:ext cx="762000" cy="1087438"/>
              </a:xfrm>
              <a:custGeom>
                <a:avLst/>
                <a:gdLst>
                  <a:gd name="T0" fmla="*/ 0 w 480"/>
                  <a:gd name="T1" fmla="*/ 90 h 685"/>
                  <a:gd name="T2" fmla="*/ 192 w 480"/>
                  <a:gd name="T3" fmla="*/ 90 h 685"/>
                  <a:gd name="T4" fmla="*/ 192 w 480"/>
                  <a:gd name="T5" fmla="*/ 685 h 685"/>
                  <a:gd name="T6" fmla="*/ 288 w 480"/>
                  <a:gd name="T7" fmla="*/ 685 h 685"/>
                  <a:gd name="T8" fmla="*/ 288 w 480"/>
                  <a:gd name="T9" fmla="*/ 90 h 685"/>
                  <a:gd name="T10" fmla="*/ 480 w 480"/>
                  <a:gd name="T11" fmla="*/ 90 h 685"/>
                  <a:gd name="T12" fmla="*/ 480 w 480"/>
                  <a:gd name="T13" fmla="*/ 0 h 685"/>
                  <a:gd name="T14" fmla="*/ 0 w 480"/>
                  <a:gd name="T15" fmla="*/ 0 h 685"/>
                  <a:gd name="T16" fmla="*/ 0 w 480"/>
                  <a:gd name="T17" fmla="*/ 90 h 6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80" h="685">
                    <a:moveTo>
                      <a:pt x="0" y="90"/>
                    </a:moveTo>
                    <a:lnTo>
                      <a:pt x="192" y="90"/>
                    </a:lnTo>
                    <a:lnTo>
                      <a:pt x="192" y="685"/>
                    </a:lnTo>
                    <a:lnTo>
                      <a:pt x="288" y="685"/>
                    </a:lnTo>
                    <a:lnTo>
                      <a:pt x="288" y="90"/>
                    </a:lnTo>
                    <a:lnTo>
                      <a:pt x="480" y="90"/>
                    </a:lnTo>
                    <a:lnTo>
                      <a:pt x="480" y="0"/>
                    </a:lnTo>
                    <a:lnTo>
                      <a:pt x="0" y="0"/>
                    </a:lnTo>
                    <a:lnTo>
                      <a:pt x="0" y="9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6" name="Freeform 6">
                <a:extLst>
                  <a:ext uri="{FF2B5EF4-FFF2-40B4-BE49-F238E27FC236}">
                    <a16:creationId xmlns:a16="http://schemas.microsoft.com/office/drawing/2014/main" id="{C8C0F213-CF61-4863-8C46-A41A07FF2B7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60526" y="1871663"/>
                <a:ext cx="619125" cy="1087438"/>
              </a:xfrm>
              <a:custGeom>
                <a:avLst/>
                <a:gdLst>
                  <a:gd name="T0" fmla="*/ 95 w 165"/>
                  <a:gd name="T1" fmla="*/ 79 h 288"/>
                  <a:gd name="T2" fmla="*/ 61 w 165"/>
                  <a:gd name="T3" fmla="*/ 89 h 288"/>
                  <a:gd name="T4" fmla="*/ 40 w 165"/>
                  <a:gd name="T5" fmla="*/ 110 h 288"/>
                  <a:gd name="T6" fmla="*/ 40 w 165"/>
                  <a:gd name="T7" fmla="*/ 0 h 288"/>
                  <a:gd name="T8" fmla="*/ 0 w 165"/>
                  <a:gd name="T9" fmla="*/ 0 h 288"/>
                  <a:gd name="T10" fmla="*/ 0 w 165"/>
                  <a:gd name="T11" fmla="*/ 288 h 288"/>
                  <a:gd name="T12" fmla="*/ 40 w 165"/>
                  <a:gd name="T13" fmla="*/ 288 h 288"/>
                  <a:gd name="T14" fmla="*/ 40 w 165"/>
                  <a:gd name="T15" fmla="*/ 157 h 288"/>
                  <a:gd name="T16" fmla="*/ 51 w 165"/>
                  <a:gd name="T17" fmla="*/ 128 h 288"/>
                  <a:gd name="T18" fmla="*/ 82 w 165"/>
                  <a:gd name="T19" fmla="*/ 118 h 288"/>
                  <a:gd name="T20" fmla="*/ 113 w 165"/>
                  <a:gd name="T21" fmla="*/ 129 h 288"/>
                  <a:gd name="T22" fmla="*/ 125 w 165"/>
                  <a:gd name="T23" fmla="*/ 163 h 288"/>
                  <a:gd name="T24" fmla="*/ 125 w 165"/>
                  <a:gd name="T25" fmla="*/ 288 h 288"/>
                  <a:gd name="T26" fmla="*/ 165 w 165"/>
                  <a:gd name="T27" fmla="*/ 288 h 288"/>
                  <a:gd name="T28" fmla="*/ 165 w 165"/>
                  <a:gd name="T29" fmla="*/ 163 h 288"/>
                  <a:gd name="T30" fmla="*/ 147 w 165"/>
                  <a:gd name="T31" fmla="*/ 101 h 288"/>
                  <a:gd name="T32" fmla="*/ 95 w 165"/>
                  <a:gd name="T33" fmla="*/ 79 h 2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65" h="288">
                    <a:moveTo>
                      <a:pt x="95" y="79"/>
                    </a:moveTo>
                    <a:cubicBezTo>
                      <a:pt x="82" y="79"/>
                      <a:pt x="71" y="83"/>
                      <a:pt x="61" y="89"/>
                    </a:cubicBezTo>
                    <a:cubicBezTo>
                      <a:pt x="53" y="94"/>
                      <a:pt x="46" y="102"/>
                      <a:pt x="40" y="110"/>
                    </a:cubicBezTo>
                    <a:cubicBezTo>
                      <a:pt x="40" y="0"/>
                      <a:pt x="40" y="0"/>
                      <a:pt x="4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288"/>
                      <a:pt x="0" y="288"/>
                      <a:pt x="0" y="288"/>
                    </a:cubicBezTo>
                    <a:cubicBezTo>
                      <a:pt x="40" y="288"/>
                      <a:pt x="40" y="288"/>
                      <a:pt x="40" y="288"/>
                    </a:cubicBezTo>
                    <a:cubicBezTo>
                      <a:pt x="40" y="157"/>
                      <a:pt x="40" y="157"/>
                      <a:pt x="40" y="157"/>
                    </a:cubicBezTo>
                    <a:cubicBezTo>
                      <a:pt x="40" y="144"/>
                      <a:pt x="44" y="135"/>
                      <a:pt x="51" y="128"/>
                    </a:cubicBezTo>
                    <a:cubicBezTo>
                      <a:pt x="58" y="121"/>
                      <a:pt x="68" y="118"/>
                      <a:pt x="82" y="118"/>
                    </a:cubicBezTo>
                    <a:cubicBezTo>
                      <a:pt x="95" y="118"/>
                      <a:pt x="106" y="122"/>
                      <a:pt x="113" y="129"/>
                    </a:cubicBezTo>
                    <a:cubicBezTo>
                      <a:pt x="121" y="137"/>
                      <a:pt x="125" y="149"/>
                      <a:pt x="125" y="163"/>
                    </a:cubicBezTo>
                    <a:cubicBezTo>
                      <a:pt x="125" y="288"/>
                      <a:pt x="125" y="288"/>
                      <a:pt x="125" y="288"/>
                    </a:cubicBezTo>
                    <a:cubicBezTo>
                      <a:pt x="165" y="288"/>
                      <a:pt x="165" y="288"/>
                      <a:pt x="165" y="288"/>
                    </a:cubicBezTo>
                    <a:cubicBezTo>
                      <a:pt x="165" y="163"/>
                      <a:pt x="165" y="163"/>
                      <a:pt x="165" y="163"/>
                    </a:cubicBezTo>
                    <a:cubicBezTo>
                      <a:pt x="165" y="136"/>
                      <a:pt x="159" y="116"/>
                      <a:pt x="147" y="101"/>
                    </a:cubicBezTo>
                    <a:cubicBezTo>
                      <a:pt x="134" y="86"/>
                      <a:pt x="117" y="79"/>
                      <a:pt x="95" y="7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7" name="Rectangle 7">
                <a:extLst>
                  <a:ext uri="{FF2B5EF4-FFF2-40B4-BE49-F238E27FC236}">
                    <a16:creationId xmlns:a16="http://schemas.microsoft.com/office/drawing/2014/main" id="{2354B8CD-0EDA-4D22-AAE3-8956584E6E6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06713" y="1871663"/>
                <a:ext cx="150813" cy="1508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8" name="Rectangle 8">
                <a:extLst>
                  <a:ext uri="{FF2B5EF4-FFF2-40B4-BE49-F238E27FC236}">
                    <a16:creationId xmlns:a16="http://schemas.microsoft.com/office/drawing/2014/main" id="{4CB488B9-7710-464F-AC22-31197B8A1C3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06713" y="2181226"/>
                <a:ext cx="150813" cy="77787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9" name="Freeform 9">
                <a:extLst>
                  <a:ext uri="{FF2B5EF4-FFF2-40B4-BE49-F238E27FC236}">
                    <a16:creationId xmlns:a16="http://schemas.microsoft.com/office/drawing/2014/main" id="{B12061DD-BF7D-49ED-9C49-448D9CAC146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84588" y="2170113"/>
                <a:ext cx="619125" cy="788988"/>
              </a:xfrm>
              <a:custGeom>
                <a:avLst/>
                <a:gdLst>
                  <a:gd name="T0" fmla="*/ 95 w 165"/>
                  <a:gd name="T1" fmla="*/ 0 h 209"/>
                  <a:gd name="T2" fmla="*/ 61 w 165"/>
                  <a:gd name="T3" fmla="*/ 10 h 209"/>
                  <a:gd name="T4" fmla="*/ 40 w 165"/>
                  <a:gd name="T5" fmla="*/ 32 h 209"/>
                  <a:gd name="T6" fmla="*/ 40 w 165"/>
                  <a:gd name="T7" fmla="*/ 3 h 209"/>
                  <a:gd name="T8" fmla="*/ 0 w 165"/>
                  <a:gd name="T9" fmla="*/ 3 h 209"/>
                  <a:gd name="T10" fmla="*/ 0 w 165"/>
                  <a:gd name="T11" fmla="*/ 209 h 209"/>
                  <a:gd name="T12" fmla="*/ 40 w 165"/>
                  <a:gd name="T13" fmla="*/ 209 h 209"/>
                  <a:gd name="T14" fmla="*/ 40 w 165"/>
                  <a:gd name="T15" fmla="*/ 79 h 209"/>
                  <a:gd name="T16" fmla="*/ 51 w 165"/>
                  <a:gd name="T17" fmla="*/ 49 h 209"/>
                  <a:gd name="T18" fmla="*/ 81 w 165"/>
                  <a:gd name="T19" fmla="*/ 39 h 209"/>
                  <a:gd name="T20" fmla="*/ 113 w 165"/>
                  <a:gd name="T21" fmla="*/ 50 h 209"/>
                  <a:gd name="T22" fmla="*/ 124 w 165"/>
                  <a:gd name="T23" fmla="*/ 84 h 209"/>
                  <a:gd name="T24" fmla="*/ 124 w 165"/>
                  <a:gd name="T25" fmla="*/ 209 h 209"/>
                  <a:gd name="T26" fmla="*/ 165 w 165"/>
                  <a:gd name="T27" fmla="*/ 209 h 209"/>
                  <a:gd name="T28" fmla="*/ 165 w 165"/>
                  <a:gd name="T29" fmla="*/ 84 h 209"/>
                  <a:gd name="T30" fmla="*/ 146 w 165"/>
                  <a:gd name="T31" fmla="*/ 22 h 209"/>
                  <a:gd name="T32" fmla="*/ 95 w 165"/>
                  <a:gd name="T33" fmla="*/ 0 h 2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65" h="209">
                    <a:moveTo>
                      <a:pt x="95" y="0"/>
                    </a:moveTo>
                    <a:cubicBezTo>
                      <a:pt x="82" y="0"/>
                      <a:pt x="71" y="4"/>
                      <a:pt x="61" y="10"/>
                    </a:cubicBezTo>
                    <a:cubicBezTo>
                      <a:pt x="53" y="16"/>
                      <a:pt x="46" y="23"/>
                      <a:pt x="40" y="32"/>
                    </a:cubicBezTo>
                    <a:cubicBezTo>
                      <a:pt x="40" y="3"/>
                      <a:pt x="40" y="3"/>
                      <a:pt x="40" y="3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0" y="209"/>
                      <a:pt x="0" y="209"/>
                      <a:pt x="0" y="209"/>
                    </a:cubicBezTo>
                    <a:cubicBezTo>
                      <a:pt x="40" y="209"/>
                      <a:pt x="40" y="209"/>
                      <a:pt x="40" y="209"/>
                    </a:cubicBezTo>
                    <a:cubicBezTo>
                      <a:pt x="40" y="79"/>
                      <a:pt x="40" y="79"/>
                      <a:pt x="40" y="79"/>
                    </a:cubicBezTo>
                    <a:cubicBezTo>
                      <a:pt x="40" y="66"/>
                      <a:pt x="44" y="56"/>
                      <a:pt x="51" y="49"/>
                    </a:cubicBezTo>
                    <a:cubicBezTo>
                      <a:pt x="58" y="42"/>
                      <a:pt x="68" y="39"/>
                      <a:pt x="81" y="39"/>
                    </a:cubicBezTo>
                    <a:cubicBezTo>
                      <a:pt x="95" y="39"/>
                      <a:pt x="105" y="43"/>
                      <a:pt x="113" y="50"/>
                    </a:cubicBezTo>
                    <a:cubicBezTo>
                      <a:pt x="121" y="58"/>
                      <a:pt x="124" y="70"/>
                      <a:pt x="124" y="84"/>
                    </a:cubicBezTo>
                    <a:cubicBezTo>
                      <a:pt x="124" y="209"/>
                      <a:pt x="124" y="209"/>
                      <a:pt x="124" y="209"/>
                    </a:cubicBezTo>
                    <a:cubicBezTo>
                      <a:pt x="165" y="209"/>
                      <a:pt x="165" y="209"/>
                      <a:pt x="165" y="209"/>
                    </a:cubicBezTo>
                    <a:cubicBezTo>
                      <a:pt x="165" y="84"/>
                      <a:pt x="165" y="84"/>
                      <a:pt x="165" y="84"/>
                    </a:cubicBezTo>
                    <a:cubicBezTo>
                      <a:pt x="165" y="57"/>
                      <a:pt x="159" y="37"/>
                      <a:pt x="146" y="22"/>
                    </a:cubicBezTo>
                    <a:cubicBezTo>
                      <a:pt x="134" y="7"/>
                      <a:pt x="117" y="0"/>
                      <a:pt x="95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0" name="Freeform 10">
                <a:extLst>
                  <a:ext uri="{FF2B5EF4-FFF2-40B4-BE49-F238E27FC236}">
                    <a16:creationId xmlns:a16="http://schemas.microsoft.com/office/drawing/2014/main" id="{F0F24253-1F3D-4A06-B456-FFE32F85CDA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26013" y="1871663"/>
                <a:ext cx="681038" cy="1087438"/>
              </a:xfrm>
              <a:custGeom>
                <a:avLst/>
                <a:gdLst>
                  <a:gd name="T0" fmla="*/ 405 w 429"/>
                  <a:gd name="T1" fmla="*/ 195 h 685"/>
                  <a:gd name="T2" fmla="*/ 291 w 429"/>
                  <a:gd name="T3" fmla="*/ 195 h 685"/>
                  <a:gd name="T4" fmla="*/ 97 w 429"/>
                  <a:gd name="T5" fmla="*/ 433 h 685"/>
                  <a:gd name="T6" fmla="*/ 97 w 429"/>
                  <a:gd name="T7" fmla="*/ 0 h 685"/>
                  <a:gd name="T8" fmla="*/ 0 w 429"/>
                  <a:gd name="T9" fmla="*/ 0 h 685"/>
                  <a:gd name="T10" fmla="*/ 0 w 429"/>
                  <a:gd name="T11" fmla="*/ 685 h 685"/>
                  <a:gd name="T12" fmla="*/ 97 w 429"/>
                  <a:gd name="T13" fmla="*/ 685 h 685"/>
                  <a:gd name="T14" fmla="*/ 97 w 429"/>
                  <a:gd name="T15" fmla="*/ 545 h 685"/>
                  <a:gd name="T16" fmla="*/ 183 w 429"/>
                  <a:gd name="T17" fmla="*/ 447 h 685"/>
                  <a:gd name="T18" fmla="*/ 325 w 429"/>
                  <a:gd name="T19" fmla="*/ 685 h 685"/>
                  <a:gd name="T20" fmla="*/ 429 w 429"/>
                  <a:gd name="T21" fmla="*/ 685 h 685"/>
                  <a:gd name="T22" fmla="*/ 242 w 429"/>
                  <a:gd name="T23" fmla="*/ 380 h 685"/>
                  <a:gd name="T24" fmla="*/ 405 w 429"/>
                  <a:gd name="T25" fmla="*/ 195 h 6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429" h="685">
                    <a:moveTo>
                      <a:pt x="405" y="195"/>
                    </a:moveTo>
                    <a:lnTo>
                      <a:pt x="291" y="195"/>
                    </a:lnTo>
                    <a:lnTo>
                      <a:pt x="97" y="433"/>
                    </a:lnTo>
                    <a:lnTo>
                      <a:pt x="97" y="0"/>
                    </a:lnTo>
                    <a:lnTo>
                      <a:pt x="0" y="0"/>
                    </a:lnTo>
                    <a:lnTo>
                      <a:pt x="0" y="685"/>
                    </a:lnTo>
                    <a:lnTo>
                      <a:pt x="97" y="685"/>
                    </a:lnTo>
                    <a:lnTo>
                      <a:pt x="97" y="545"/>
                    </a:lnTo>
                    <a:lnTo>
                      <a:pt x="183" y="447"/>
                    </a:lnTo>
                    <a:lnTo>
                      <a:pt x="325" y="685"/>
                    </a:lnTo>
                    <a:lnTo>
                      <a:pt x="429" y="685"/>
                    </a:lnTo>
                    <a:lnTo>
                      <a:pt x="242" y="380"/>
                    </a:lnTo>
                    <a:lnTo>
                      <a:pt x="405" y="19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2" name="Rectangle 11">
                <a:extLst>
                  <a:ext uri="{FF2B5EF4-FFF2-40B4-BE49-F238E27FC236}">
                    <a16:creationId xmlns:a16="http://schemas.microsoft.com/office/drawing/2014/main" id="{256CF2CB-7440-491A-9562-DC493E47D64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27751" y="2181226"/>
                <a:ext cx="150813" cy="77787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3" name="Rectangle 12">
                <a:extLst>
                  <a:ext uri="{FF2B5EF4-FFF2-40B4-BE49-F238E27FC236}">
                    <a16:creationId xmlns:a16="http://schemas.microsoft.com/office/drawing/2014/main" id="{8E5001F5-6203-4F2A-B9D5-8BFDC205763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27751" y="1871663"/>
                <a:ext cx="150813" cy="1508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4" name="Freeform 13">
                <a:extLst>
                  <a:ext uri="{FF2B5EF4-FFF2-40B4-BE49-F238E27FC236}">
                    <a16:creationId xmlns:a16="http://schemas.microsoft.com/office/drawing/2014/main" id="{C43AE982-66DA-4EF5-AD2D-D04D83063CE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905626" y="2170113"/>
                <a:ext cx="619125" cy="788988"/>
              </a:xfrm>
              <a:custGeom>
                <a:avLst/>
                <a:gdLst>
                  <a:gd name="T0" fmla="*/ 95 w 165"/>
                  <a:gd name="T1" fmla="*/ 0 h 209"/>
                  <a:gd name="T2" fmla="*/ 61 w 165"/>
                  <a:gd name="T3" fmla="*/ 10 h 209"/>
                  <a:gd name="T4" fmla="*/ 40 w 165"/>
                  <a:gd name="T5" fmla="*/ 32 h 209"/>
                  <a:gd name="T6" fmla="*/ 40 w 165"/>
                  <a:gd name="T7" fmla="*/ 3 h 209"/>
                  <a:gd name="T8" fmla="*/ 0 w 165"/>
                  <a:gd name="T9" fmla="*/ 3 h 209"/>
                  <a:gd name="T10" fmla="*/ 0 w 165"/>
                  <a:gd name="T11" fmla="*/ 209 h 209"/>
                  <a:gd name="T12" fmla="*/ 40 w 165"/>
                  <a:gd name="T13" fmla="*/ 209 h 209"/>
                  <a:gd name="T14" fmla="*/ 40 w 165"/>
                  <a:gd name="T15" fmla="*/ 79 h 209"/>
                  <a:gd name="T16" fmla="*/ 51 w 165"/>
                  <a:gd name="T17" fmla="*/ 49 h 209"/>
                  <a:gd name="T18" fmla="*/ 82 w 165"/>
                  <a:gd name="T19" fmla="*/ 39 h 209"/>
                  <a:gd name="T20" fmla="*/ 113 w 165"/>
                  <a:gd name="T21" fmla="*/ 50 h 209"/>
                  <a:gd name="T22" fmla="*/ 125 w 165"/>
                  <a:gd name="T23" fmla="*/ 84 h 209"/>
                  <a:gd name="T24" fmla="*/ 125 w 165"/>
                  <a:gd name="T25" fmla="*/ 209 h 209"/>
                  <a:gd name="T26" fmla="*/ 165 w 165"/>
                  <a:gd name="T27" fmla="*/ 209 h 209"/>
                  <a:gd name="T28" fmla="*/ 165 w 165"/>
                  <a:gd name="T29" fmla="*/ 84 h 209"/>
                  <a:gd name="T30" fmla="*/ 147 w 165"/>
                  <a:gd name="T31" fmla="*/ 22 h 209"/>
                  <a:gd name="T32" fmla="*/ 95 w 165"/>
                  <a:gd name="T33" fmla="*/ 0 h 2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65" h="209">
                    <a:moveTo>
                      <a:pt x="95" y="0"/>
                    </a:moveTo>
                    <a:cubicBezTo>
                      <a:pt x="82" y="0"/>
                      <a:pt x="71" y="4"/>
                      <a:pt x="61" y="10"/>
                    </a:cubicBezTo>
                    <a:cubicBezTo>
                      <a:pt x="53" y="16"/>
                      <a:pt x="46" y="23"/>
                      <a:pt x="40" y="32"/>
                    </a:cubicBezTo>
                    <a:cubicBezTo>
                      <a:pt x="40" y="3"/>
                      <a:pt x="40" y="3"/>
                      <a:pt x="40" y="3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0" y="209"/>
                      <a:pt x="0" y="209"/>
                      <a:pt x="0" y="209"/>
                    </a:cubicBezTo>
                    <a:cubicBezTo>
                      <a:pt x="40" y="209"/>
                      <a:pt x="40" y="209"/>
                      <a:pt x="40" y="209"/>
                    </a:cubicBezTo>
                    <a:cubicBezTo>
                      <a:pt x="40" y="79"/>
                      <a:pt x="40" y="79"/>
                      <a:pt x="40" y="79"/>
                    </a:cubicBezTo>
                    <a:cubicBezTo>
                      <a:pt x="40" y="66"/>
                      <a:pt x="44" y="56"/>
                      <a:pt x="51" y="49"/>
                    </a:cubicBezTo>
                    <a:cubicBezTo>
                      <a:pt x="58" y="42"/>
                      <a:pt x="68" y="39"/>
                      <a:pt x="82" y="39"/>
                    </a:cubicBezTo>
                    <a:cubicBezTo>
                      <a:pt x="95" y="39"/>
                      <a:pt x="106" y="43"/>
                      <a:pt x="113" y="50"/>
                    </a:cubicBezTo>
                    <a:cubicBezTo>
                      <a:pt x="121" y="58"/>
                      <a:pt x="125" y="70"/>
                      <a:pt x="125" y="84"/>
                    </a:cubicBezTo>
                    <a:cubicBezTo>
                      <a:pt x="125" y="209"/>
                      <a:pt x="125" y="209"/>
                      <a:pt x="125" y="209"/>
                    </a:cubicBezTo>
                    <a:cubicBezTo>
                      <a:pt x="165" y="209"/>
                      <a:pt x="165" y="209"/>
                      <a:pt x="165" y="209"/>
                    </a:cubicBezTo>
                    <a:cubicBezTo>
                      <a:pt x="165" y="84"/>
                      <a:pt x="165" y="84"/>
                      <a:pt x="165" y="84"/>
                    </a:cubicBezTo>
                    <a:cubicBezTo>
                      <a:pt x="165" y="57"/>
                      <a:pt x="159" y="37"/>
                      <a:pt x="147" y="22"/>
                    </a:cubicBezTo>
                    <a:cubicBezTo>
                      <a:pt x="134" y="7"/>
                      <a:pt x="117" y="0"/>
                      <a:pt x="95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5" name="Freeform 14">
                <a:extLst>
                  <a:ext uri="{FF2B5EF4-FFF2-40B4-BE49-F238E27FC236}">
                    <a16:creationId xmlns:a16="http://schemas.microsoft.com/office/drawing/2014/main" id="{C332E43A-A847-40BB-8345-81220B8F6224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8129588" y="2170113"/>
                <a:ext cx="612775" cy="1101725"/>
              </a:xfrm>
              <a:custGeom>
                <a:avLst/>
                <a:gdLst>
                  <a:gd name="T0" fmla="*/ 122 w 163"/>
                  <a:gd name="T1" fmla="*/ 3 h 292"/>
                  <a:gd name="T2" fmla="*/ 122 w 163"/>
                  <a:gd name="T3" fmla="*/ 29 h 292"/>
                  <a:gd name="T4" fmla="*/ 102 w 163"/>
                  <a:gd name="T5" fmla="*/ 9 h 292"/>
                  <a:gd name="T6" fmla="*/ 69 w 163"/>
                  <a:gd name="T7" fmla="*/ 0 h 292"/>
                  <a:gd name="T8" fmla="*/ 31 w 163"/>
                  <a:gd name="T9" fmla="*/ 9 h 292"/>
                  <a:gd name="T10" fmla="*/ 8 w 163"/>
                  <a:gd name="T11" fmla="*/ 38 h 292"/>
                  <a:gd name="T12" fmla="*/ 0 w 163"/>
                  <a:gd name="T13" fmla="*/ 83 h 292"/>
                  <a:gd name="T14" fmla="*/ 0 w 163"/>
                  <a:gd name="T15" fmla="*/ 129 h 292"/>
                  <a:gd name="T16" fmla="*/ 8 w 163"/>
                  <a:gd name="T17" fmla="*/ 174 h 292"/>
                  <a:gd name="T18" fmla="*/ 32 w 163"/>
                  <a:gd name="T19" fmla="*/ 202 h 292"/>
                  <a:gd name="T20" fmla="*/ 71 w 163"/>
                  <a:gd name="T21" fmla="*/ 212 h 292"/>
                  <a:gd name="T22" fmla="*/ 105 w 163"/>
                  <a:gd name="T23" fmla="*/ 202 h 292"/>
                  <a:gd name="T24" fmla="*/ 122 w 163"/>
                  <a:gd name="T25" fmla="*/ 182 h 292"/>
                  <a:gd name="T26" fmla="*/ 122 w 163"/>
                  <a:gd name="T27" fmla="*/ 208 h 292"/>
                  <a:gd name="T28" fmla="*/ 110 w 163"/>
                  <a:gd name="T29" fmla="*/ 244 h 292"/>
                  <a:gd name="T30" fmla="*/ 74 w 163"/>
                  <a:gd name="T31" fmla="*/ 257 h 292"/>
                  <a:gd name="T32" fmla="*/ 51 w 163"/>
                  <a:gd name="T33" fmla="*/ 251 h 292"/>
                  <a:gd name="T34" fmla="*/ 32 w 163"/>
                  <a:gd name="T35" fmla="*/ 234 h 292"/>
                  <a:gd name="T36" fmla="*/ 5 w 163"/>
                  <a:gd name="T37" fmla="*/ 259 h 292"/>
                  <a:gd name="T38" fmla="*/ 33 w 163"/>
                  <a:gd name="T39" fmla="*/ 283 h 292"/>
                  <a:gd name="T40" fmla="*/ 51 w 163"/>
                  <a:gd name="T41" fmla="*/ 292 h 292"/>
                  <a:gd name="T42" fmla="*/ 74 w 163"/>
                  <a:gd name="T43" fmla="*/ 292 h 292"/>
                  <a:gd name="T44" fmla="*/ 122 w 163"/>
                  <a:gd name="T45" fmla="*/ 281 h 292"/>
                  <a:gd name="T46" fmla="*/ 152 w 163"/>
                  <a:gd name="T47" fmla="*/ 251 h 292"/>
                  <a:gd name="T48" fmla="*/ 163 w 163"/>
                  <a:gd name="T49" fmla="*/ 202 h 292"/>
                  <a:gd name="T50" fmla="*/ 163 w 163"/>
                  <a:gd name="T51" fmla="*/ 3 h 292"/>
                  <a:gd name="T52" fmla="*/ 122 w 163"/>
                  <a:gd name="T53" fmla="*/ 3 h 292"/>
                  <a:gd name="T54" fmla="*/ 122 w 163"/>
                  <a:gd name="T55" fmla="*/ 133 h 292"/>
                  <a:gd name="T56" fmla="*/ 118 w 163"/>
                  <a:gd name="T57" fmla="*/ 156 h 292"/>
                  <a:gd name="T58" fmla="*/ 104 w 163"/>
                  <a:gd name="T59" fmla="*/ 170 h 292"/>
                  <a:gd name="T60" fmla="*/ 82 w 163"/>
                  <a:gd name="T61" fmla="*/ 175 h 292"/>
                  <a:gd name="T62" fmla="*/ 51 w 163"/>
                  <a:gd name="T63" fmla="*/ 163 h 292"/>
                  <a:gd name="T64" fmla="*/ 40 w 163"/>
                  <a:gd name="T65" fmla="*/ 129 h 292"/>
                  <a:gd name="T66" fmla="*/ 40 w 163"/>
                  <a:gd name="T67" fmla="*/ 84 h 292"/>
                  <a:gd name="T68" fmla="*/ 51 w 163"/>
                  <a:gd name="T69" fmla="*/ 49 h 292"/>
                  <a:gd name="T70" fmla="*/ 82 w 163"/>
                  <a:gd name="T71" fmla="*/ 36 h 292"/>
                  <a:gd name="T72" fmla="*/ 104 w 163"/>
                  <a:gd name="T73" fmla="*/ 41 h 292"/>
                  <a:gd name="T74" fmla="*/ 118 w 163"/>
                  <a:gd name="T75" fmla="*/ 55 h 292"/>
                  <a:gd name="T76" fmla="*/ 122 w 163"/>
                  <a:gd name="T77" fmla="*/ 78 h 292"/>
                  <a:gd name="T78" fmla="*/ 122 w 163"/>
                  <a:gd name="T79" fmla="*/ 133 h 2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163" h="292">
                    <a:moveTo>
                      <a:pt x="122" y="3"/>
                    </a:moveTo>
                    <a:cubicBezTo>
                      <a:pt x="122" y="29"/>
                      <a:pt x="122" y="29"/>
                      <a:pt x="122" y="29"/>
                    </a:cubicBezTo>
                    <a:cubicBezTo>
                      <a:pt x="117" y="21"/>
                      <a:pt x="110" y="14"/>
                      <a:pt x="102" y="9"/>
                    </a:cubicBezTo>
                    <a:cubicBezTo>
                      <a:pt x="92" y="3"/>
                      <a:pt x="81" y="0"/>
                      <a:pt x="69" y="0"/>
                    </a:cubicBezTo>
                    <a:cubicBezTo>
                      <a:pt x="54" y="0"/>
                      <a:pt x="42" y="3"/>
                      <a:pt x="31" y="9"/>
                    </a:cubicBezTo>
                    <a:cubicBezTo>
                      <a:pt x="21" y="16"/>
                      <a:pt x="13" y="25"/>
                      <a:pt x="8" y="38"/>
                    </a:cubicBezTo>
                    <a:cubicBezTo>
                      <a:pt x="2" y="51"/>
                      <a:pt x="0" y="66"/>
                      <a:pt x="0" y="83"/>
                    </a:cubicBezTo>
                    <a:cubicBezTo>
                      <a:pt x="0" y="129"/>
                      <a:pt x="0" y="129"/>
                      <a:pt x="0" y="129"/>
                    </a:cubicBezTo>
                    <a:cubicBezTo>
                      <a:pt x="0" y="146"/>
                      <a:pt x="2" y="161"/>
                      <a:pt x="8" y="174"/>
                    </a:cubicBezTo>
                    <a:cubicBezTo>
                      <a:pt x="13" y="186"/>
                      <a:pt x="22" y="196"/>
                      <a:pt x="32" y="202"/>
                    </a:cubicBezTo>
                    <a:cubicBezTo>
                      <a:pt x="43" y="209"/>
                      <a:pt x="56" y="212"/>
                      <a:pt x="71" y="212"/>
                    </a:cubicBezTo>
                    <a:cubicBezTo>
                      <a:pt x="84" y="212"/>
                      <a:pt x="96" y="209"/>
                      <a:pt x="105" y="202"/>
                    </a:cubicBezTo>
                    <a:cubicBezTo>
                      <a:pt x="112" y="196"/>
                      <a:pt x="118" y="190"/>
                      <a:pt x="122" y="182"/>
                    </a:cubicBezTo>
                    <a:cubicBezTo>
                      <a:pt x="122" y="208"/>
                      <a:pt x="122" y="208"/>
                      <a:pt x="122" y="208"/>
                    </a:cubicBezTo>
                    <a:cubicBezTo>
                      <a:pt x="122" y="224"/>
                      <a:pt x="118" y="236"/>
                      <a:pt x="110" y="244"/>
                    </a:cubicBezTo>
                    <a:cubicBezTo>
                      <a:pt x="101" y="253"/>
                      <a:pt x="89" y="257"/>
                      <a:pt x="74" y="257"/>
                    </a:cubicBezTo>
                    <a:cubicBezTo>
                      <a:pt x="66" y="257"/>
                      <a:pt x="58" y="255"/>
                      <a:pt x="51" y="251"/>
                    </a:cubicBezTo>
                    <a:cubicBezTo>
                      <a:pt x="43" y="247"/>
                      <a:pt x="37" y="242"/>
                      <a:pt x="32" y="234"/>
                    </a:cubicBezTo>
                    <a:cubicBezTo>
                      <a:pt x="5" y="259"/>
                      <a:pt x="5" y="259"/>
                      <a:pt x="5" y="259"/>
                    </a:cubicBezTo>
                    <a:cubicBezTo>
                      <a:pt x="11" y="270"/>
                      <a:pt x="21" y="278"/>
                      <a:pt x="33" y="283"/>
                    </a:cubicBezTo>
                    <a:cubicBezTo>
                      <a:pt x="45" y="289"/>
                      <a:pt x="51" y="292"/>
                      <a:pt x="51" y="292"/>
                    </a:cubicBezTo>
                    <a:cubicBezTo>
                      <a:pt x="51" y="292"/>
                      <a:pt x="59" y="292"/>
                      <a:pt x="74" y="292"/>
                    </a:cubicBezTo>
                    <a:cubicBezTo>
                      <a:pt x="93" y="292"/>
                      <a:pt x="109" y="288"/>
                      <a:pt x="122" y="281"/>
                    </a:cubicBezTo>
                    <a:cubicBezTo>
                      <a:pt x="135" y="275"/>
                      <a:pt x="145" y="264"/>
                      <a:pt x="152" y="251"/>
                    </a:cubicBezTo>
                    <a:cubicBezTo>
                      <a:pt x="159" y="237"/>
                      <a:pt x="163" y="221"/>
                      <a:pt x="163" y="202"/>
                    </a:cubicBezTo>
                    <a:cubicBezTo>
                      <a:pt x="163" y="3"/>
                      <a:pt x="163" y="3"/>
                      <a:pt x="163" y="3"/>
                    </a:cubicBezTo>
                    <a:lnTo>
                      <a:pt x="122" y="3"/>
                    </a:lnTo>
                    <a:close/>
                    <a:moveTo>
                      <a:pt x="122" y="133"/>
                    </a:moveTo>
                    <a:cubicBezTo>
                      <a:pt x="122" y="142"/>
                      <a:pt x="121" y="149"/>
                      <a:pt x="118" y="156"/>
                    </a:cubicBezTo>
                    <a:cubicBezTo>
                      <a:pt x="114" y="162"/>
                      <a:pt x="110" y="167"/>
                      <a:pt x="104" y="170"/>
                    </a:cubicBezTo>
                    <a:cubicBezTo>
                      <a:pt x="98" y="174"/>
                      <a:pt x="91" y="175"/>
                      <a:pt x="82" y="175"/>
                    </a:cubicBezTo>
                    <a:cubicBezTo>
                      <a:pt x="69" y="175"/>
                      <a:pt x="58" y="171"/>
                      <a:pt x="51" y="163"/>
                    </a:cubicBezTo>
                    <a:cubicBezTo>
                      <a:pt x="44" y="155"/>
                      <a:pt x="40" y="143"/>
                      <a:pt x="40" y="129"/>
                    </a:cubicBezTo>
                    <a:cubicBezTo>
                      <a:pt x="40" y="84"/>
                      <a:pt x="40" y="84"/>
                      <a:pt x="40" y="84"/>
                    </a:cubicBezTo>
                    <a:cubicBezTo>
                      <a:pt x="40" y="69"/>
                      <a:pt x="44" y="57"/>
                      <a:pt x="51" y="49"/>
                    </a:cubicBezTo>
                    <a:cubicBezTo>
                      <a:pt x="58" y="41"/>
                      <a:pt x="69" y="36"/>
                      <a:pt x="82" y="36"/>
                    </a:cubicBezTo>
                    <a:cubicBezTo>
                      <a:pt x="91" y="36"/>
                      <a:pt x="98" y="38"/>
                      <a:pt x="104" y="41"/>
                    </a:cubicBezTo>
                    <a:cubicBezTo>
                      <a:pt x="110" y="44"/>
                      <a:pt x="114" y="49"/>
                      <a:pt x="118" y="55"/>
                    </a:cubicBezTo>
                    <a:cubicBezTo>
                      <a:pt x="121" y="62"/>
                      <a:pt x="122" y="69"/>
                      <a:pt x="122" y="78"/>
                    </a:cubicBezTo>
                    <a:lnTo>
                      <a:pt x="122" y="13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</p:grpSp>
      <p:pic>
        <p:nvPicPr>
          <p:cNvPr id="31" name="図 30">
            <a:extLst>
              <a:ext uri="{FF2B5EF4-FFF2-40B4-BE49-F238E27FC236}">
                <a16:creationId xmlns:a16="http://schemas.microsoft.com/office/drawing/2014/main" id="{C6AA8F9E-28CB-465C-A26D-54D7479C24B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60363" y="476250"/>
            <a:ext cx="2685662" cy="6617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981202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表紙_knowledge：4_3_Sept2019"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図 34">
            <a:extLst>
              <a:ext uri="{FF2B5EF4-FFF2-40B4-BE49-F238E27FC236}">
                <a16:creationId xmlns:a16="http://schemas.microsoft.com/office/drawing/2014/main" id="{7DCFE7B3-DAC0-4FDF-968F-84525DE64C7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1817"/>
          <a:stretch/>
        </p:blipFill>
        <p:spPr>
          <a:xfrm>
            <a:off x="207294" y="3795713"/>
            <a:ext cx="8579519" cy="2393950"/>
          </a:xfrm>
          <a:prstGeom prst="rect">
            <a:avLst/>
          </a:prstGeom>
        </p:spPr>
      </p:pic>
      <p:sp>
        <p:nvSpPr>
          <p:cNvPr id="8" name="&lt;Confidential&gt;タグ"/>
          <p:cNvSpPr txBox="1">
            <a:spLocks/>
          </p:cNvSpPr>
          <p:nvPr userDrawn="1"/>
        </p:nvSpPr>
        <p:spPr bwMode="gray">
          <a:xfrm>
            <a:off x="4152018" y="6379637"/>
            <a:ext cx="839975" cy="218019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accent6"/>
                </a:solidFill>
                <a:latin typeface="Arial" charset="0"/>
                <a:ea typeface="+mn-ea"/>
                <a:cs typeface="Arial" charset="0"/>
              </a:defRPr>
            </a:lvl1pPr>
            <a:lvl2pPr marL="429768" algn="l" rtl="0" fontAlgn="base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859536" algn="l" rtl="0" fontAlgn="base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289304" algn="l" rtl="0" fontAlgn="base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719072" algn="l" rtl="0" fontAlgn="base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148840" algn="l" defTabSz="859536" rtl="0" eaLnBrk="1" latinLnBrk="0" hangingPunct="1">
              <a:defRPr sz="19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578608" algn="l" defTabSz="859536" rtl="0" eaLnBrk="1" latinLnBrk="0" hangingPunct="1">
              <a:defRPr sz="19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008376" algn="l" defTabSz="859536" rtl="0" eaLnBrk="1" latinLnBrk="0" hangingPunct="1">
              <a:defRPr sz="19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438144" algn="l" defTabSz="859536" rtl="0" eaLnBrk="1" latinLnBrk="0" hangingPunct="1">
              <a:defRPr sz="19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kumimoji="1" lang="ja-JP" altLang="en-US" sz="900" dirty="0">
                <a:solidFill>
                  <a:schemeClr val="tx1"/>
                </a:solidFill>
              </a:rPr>
              <a:t>＜</a:t>
            </a:r>
            <a:r>
              <a:rPr kumimoji="1" lang="en-US" altLang="ja-JP" sz="900" dirty="0">
                <a:solidFill>
                  <a:schemeClr val="tx1"/>
                </a:solidFill>
              </a:rPr>
              <a:t>Confidential</a:t>
            </a:r>
            <a:r>
              <a:rPr kumimoji="1" lang="ja-JP" altLang="en-US" sz="900" dirty="0">
                <a:solidFill>
                  <a:schemeClr val="tx1"/>
                </a:solidFill>
              </a:rPr>
              <a:t>＞</a:t>
            </a:r>
          </a:p>
        </p:txBody>
      </p:sp>
      <p:sp>
        <p:nvSpPr>
          <p:cNvPr id="10" name="バージョン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6873081" y="6381752"/>
            <a:ext cx="1910557" cy="215905"/>
          </a:xfrm>
          <a:prstGeom prst="rect">
            <a:avLst/>
          </a:prstGeom>
        </p:spPr>
        <p:txBody>
          <a:bodyPr wrap="square" lIns="36000" tIns="36000" rIns="36000" bIns="36000" anchor="ctr" anchorCtr="0">
            <a:noAutofit/>
          </a:bodyPr>
          <a:lstStyle>
            <a:lvl1pPr mar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800">
                <a:solidFill>
                  <a:schemeClr val="accent6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altLang="ja-JP" dirty="0"/>
              <a:t>Ver. 20XXXXXX </a:t>
            </a:r>
            <a:r>
              <a:rPr lang="ja-JP" altLang="en-US" dirty="0"/>
              <a:t>または </a:t>
            </a:r>
            <a:r>
              <a:rPr lang="en-US" altLang="ja-JP" dirty="0" err="1"/>
              <a:t>Ver.XXX</a:t>
            </a:r>
            <a:endParaRPr lang="ja-JP" altLang="en-US" dirty="0"/>
          </a:p>
        </p:txBody>
      </p:sp>
      <p:sp>
        <p:nvSpPr>
          <p:cNvPr id="14" name="表紙サブタイトル"/>
          <p:cNvSpPr>
            <a:spLocks noGrp="1"/>
          </p:cNvSpPr>
          <p:nvPr>
            <p:ph type="subTitle" idx="1" hasCustomPrompt="1"/>
          </p:nvPr>
        </p:nvSpPr>
        <p:spPr bwMode="gray">
          <a:xfrm>
            <a:off x="360363" y="1330611"/>
            <a:ext cx="8426450" cy="466440"/>
          </a:xfrm>
          <a:prstGeom prst="rect">
            <a:avLst/>
          </a:prstGeom>
        </p:spPr>
        <p:txBody>
          <a:bodyPr wrap="none"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tx1"/>
                </a:solidFill>
              </a:defRPr>
            </a:lvl1pPr>
            <a:lvl2pPr marL="371451" indent="0" algn="ctr">
              <a:buNone/>
              <a:defRPr sz="1625"/>
            </a:lvl2pPr>
            <a:lvl3pPr marL="742900" indent="0" algn="ctr">
              <a:buNone/>
              <a:defRPr sz="1463"/>
            </a:lvl3pPr>
            <a:lvl4pPr marL="1114351" indent="0" algn="ctr">
              <a:buNone/>
              <a:defRPr sz="1300"/>
            </a:lvl4pPr>
            <a:lvl5pPr marL="1485800" indent="0" algn="ctr">
              <a:buNone/>
              <a:defRPr sz="1300"/>
            </a:lvl5pPr>
            <a:lvl6pPr marL="1857251" indent="0" algn="ctr">
              <a:buNone/>
              <a:defRPr sz="1300"/>
            </a:lvl6pPr>
            <a:lvl7pPr marL="2228701" indent="0" algn="ctr">
              <a:buNone/>
              <a:defRPr sz="1300"/>
            </a:lvl7pPr>
            <a:lvl8pPr marL="2600151" indent="0" algn="ctr">
              <a:buNone/>
              <a:defRPr sz="1300"/>
            </a:lvl8pPr>
            <a:lvl9pPr marL="2971599" indent="0" algn="ctr">
              <a:buNone/>
              <a:defRPr sz="1300"/>
            </a:lvl9pPr>
          </a:lstStyle>
          <a:p>
            <a:r>
              <a:rPr lang="ja-JP" altLang="en-US" noProof="0" dirty="0"/>
              <a:t>表紙サブタイトル（任意）／</a:t>
            </a:r>
            <a:r>
              <a:rPr lang="en-US" altLang="ja-JP" noProof="0" dirty="0"/>
              <a:t>18pt</a:t>
            </a:r>
          </a:p>
        </p:txBody>
      </p:sp>
      <p:sp>
        <p:nvSpPr>
          <p:cNvPr id="15" name="表紙タイトル"/>
          <p:cNvSpPr>
            <a:spLocks noGrp="1"/>
          </p:cNvSpPr>
          <p:nvPr>
            <p:ph type="ctrTitle" hasCustomPrompt="1"/>
          </p:nvPr>
        </p:nvSpPr>
        <p:spPr bwMode="gray">
          <a:xfrm>
            <a:off x="360363" y="1882049"/>
            <a:ext cx="8426450" cy="1007907"/>
          </a:xfrm>
          <a:prstGeom prst="rect">
            <a:avLst/>
          </a:prstGeom>
        </p:spPr>
        <p:txBody>
          <a:bodyPr wrap="none" lIns="0" tIns="0" rIns="0" bIns="0" anchor="t" anchorCtr="0">
            <a:noAutofit/>
          </a:bodyPr>
          <a:lstStyle>
            <a:lvl1pPr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sz="2800" b="1" baseline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</a:lstStyle>
          <a:p>
            <a:r>
              <a:rPr lang="ja-JP" altLang="en-US" noProof="0" dirty="0"/>
              <a:t>表紙タイトル／</a:t>
            </a:r>
            <a:r>
              <a:rPr lang="en-US" altLang="ja-JP" noProof="0" dirty="0"/>
              <a:t>28pt </a:t>
            </a:r>
            <a:r>
              <a:rPr lang="ja-JP" altLang="en-US" noProof="0" dirty="0"/>
              <a:t>太字／</a:t>
            </a:r>
            <a:r>
              <a:rPr lang="en-US" altLang="ja-JP" noProof="0" dirty="0"/>
              <a:t>2</a:t>
            </a:r>
            <a:r>
              <a:rPr lang="ja-JP" altLang="en-US" noProof="0" dirty="0"/>
              <a:t>行以内で簡潔に記載</a:t>
            </a:r>
            <a:endParaRPr lang="en-US" noProof="0" dirty="0"/>
          </a:p>
        </p:txBody>
      </p:sp>
      <p:sp>
        <p:nvSpPr>
          <p:cNvPr id="44" name="コンテンツ プレースホルダー 43">
            <a:extLst>
              <a:ext uri="{FF2B5EF4-FFF2-40B4-BE49-F238E27FC236}">
                <a16:creationId xmlns:a16="http://schemas.microsoft.com/office/drawing/2014/main" id="{A8E7F911-61C1-45FE-AB3D-F440C8903CB3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5345113" y="494445"/>
            <a:ext cx="3441700" cy="629507"/>
          </a:xfrm>
          <a:prstGeom prst="rect">
            <a:avLst/>
          </a:prstGeom>
        </p:spPr>
        <p:txBody>
          <a:bodyPr/>
          <a:lstStyle>
            <a:lvl1pPr marL="0" indent="0" algn="r">
              <a:spcBef>
                <a:spcPts val="0"/>
              </a:spcBef>
              <a:buNone/>
              <a:defRPr kumimoji="1" lang="ja-JP" altLang="en-US" sz="1000" b="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r">
              <a:spcBef>
                <a:spcPts val="0"/>
              </a:spcBef>
              <a:buNone/>
            </a:pPr>
            <a:r>
              <a:rPr kumimoji="1" lang="ja-JP" altLang="en-US" dirty="0"/>
              <a:t>ヘッダー（任意）／</a:t>
            </a:r>
            <a:r>
              <a:rPr kumimoji="1" lang="en-US" altLang="ja-JP" dirty="0"/>
              <a:t>10pt</a:t>
            </a:r>
            <a:r>
              <a:rPr kumimoji="1" lang="ja-JP" altLang="en-US" dirty="0"/>
              <a:t>／</a:t>
            </a:r>
            <a:r>
              <a:rPr kumimoji="1" lang="en-US" altLang="ja-JP" dirty="0"/>
              <a:t>2</a:t>
            </a:r>
            <a:r>
              <a:rPr kumimoji="1" lang="ja-JP" altLang="en-US" dirty="0"/>
              <a:t>行まで</a:t>
            </a:r>
            <a:br>
              <a:rPr kumimoji="1" lang="en-US" altLang="ja-JP" dirty="0"/>
            </a:br>
            <a:r>
              <a:rPr kumimoji="1" lang="ja-JP" altLang="en-US" dirty="0"/>
              <a:t>必要に応じて使用</a:t>
            </a:r>
          </a:p>
        </p:txBody>
      </p:sp>
      <p:grpSp>
        <p:nvGrpSpPr>
          <p:cNvPr id="23" name="Group 4">
            <a:extLst>
              <a:ext uri="{FF2B5EF4-FFF2-40B4-BE49-F238E27FC236}">
                <a16:creationId xmlns:a16="http://schemas.microsoft.com/office/drawing/2014/main" id="{51A1252C-E357-4C14-A0C4-D77621750984}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7091609" y="4881953"/>
            <a:ext cx="898032" cy="132568"/>
            <a:chOff x="2" y="1195"/>
            <a:chExt cx="5758" cy="850"/>
          </a:xfrm>
          <a:solidFill>
            <a:schemeClr val="accent4"/>
          </a:solidFill>
        </p:grpSpPr>
        <p:sp>
          <p:nvSpPr>
            <p:cNvPr id="24" name="Freeform 5">
              <a:extLst>
                <a:ext uri="{FF2B5EF4-FFF2-40B4-BE49-F238E27FC236}">
                  <a16:creationId xmlns:a16="http://schemas.microsoft.com/office/drawing/2014/main" id="{D3F106F2-D61E-4246-AA54-D01142B7961C}"/>
                </a:ext>
              </a:extLst>
            </p:cNvPr>
            <p:cNvSpPr>
              <a:spLocks/>
            </p:cNvSpPr>
            <p:nvPr/>
          </p:nvSpPr>
          <p:spPr bwMode="auto">
            <a:xfrm>
              <a:off x="2" y="1195"/>
              <a:ext cx="503" cy="659"/>
            </a:xfrm>
            <a:custGeom>
              <a:avLst/>
              <a:gdLst>
                <a:gd name="T0" fmla="*/ 474 w 503"/>
                <a:gd name="T1" fmla="*/ 0 h 659"/>
                <a:gd name="T2" fmla="*/ 362 w 503"/>
                <a:gd name="T3" fmla="*/ 0 h 659"/>
                <a:gd name="T4" fmla="*/ 92 w 503"/>
                <a:gd name="T5" fmla="*/ 344 h 659"/>
                <a:gd name="T6" fmla="*/ 92 w 503"/>
                <a:gd name="T7" fmla="*/ 0 h 659"/>
                <a:gd name="T8" fmla="*/ 0 w 503"/>
                <a:gd name="T9" fmla="*/ 0 h 659"/>
                <a:gd name="T10" fmla="*/ 0 w 503"/>
                <a:gd name="T11" fmla="*/ 659 h 659"/>
                <a:gd name="T12" fmla="*/ 92 w 503"/>
                <a:gd name="T13" fmla="*/ 659 h 659"/>
                <a:gd name="T14" fmla="*/ 92 w 503"/>
                <a:gd name="T15" fmla="*/ 468 h 659"/>
                <a:gd name="T16" fmla="*/ 199 w 503"/>
                <a:gd name="T17" fmla="*/ 337 h 659"/>
                <a:gd name="T18" fmla="*/ 389 w 503"/>
                <a:gd name="T19" fmla="*/ 659 h 659"/>
                <a:gd name="T20" fmla="*/ 503 w 503"/>
                <a:gd name="T21" fmla="*/ 659 h 659"/>
                <a:gd name="T22" fmla="*/ 264 w 503"/>
                <a:gd name="T23" fmla="*/ 257 h 659"/>
                <a:gd name="T24" fmla="*/ 474 w 503"/>
                <a:gd name="T25" fmla="*/ 0 h 6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03" h="659">
                  <a:moveTo>
                    <a:pt x="474" y="0"/>
                  </a:moveTo>
                  <a:lnTo>
                    <a:pt x="362" y="0"/>
                  </a:lnTo>
                  <a:lnTo>
                    <a:pt x="92" y="344"/>
                  </a:lnTo>
                  <a:lnTo>
                    <a:pt x="92" y="0"/>
                  </a:lnTo>
                  <a:lnTo>
                    <a:pt x="0" y="0"/>
                  </a:lnTo>
                  <a:lnTo>
                    <a:pt x="0" y="659"/>
                  </a:lnTo>
                  <a:lnTo>
                    <a:pt x="92" y="659"/>
                  </a:lnTo>
                  <a:lnTo>
                    <a:pt x="92" y="468"/>
                  </a:lnTo>
                  <a:lnTo>
                    <a:pt x="199" y="337"/>
                  </a:lnTo>
                  <a:lnTo>
                    <a:pt x="389" y="659"/>
                  </a:lnTo>
                  <a:lnTo>
                    <a:pt x="503" y="659"/>
                  </a:lnTo>
                  <a:lnTo>
                    <a:pt x="264" y="257"/>
                  </a:lnTo>
                  <a:lnTo>
                    <a:pt x="474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5" name="Freeform 6">
              <a:extLst>
                <a:ext uri="{FF2B5EF4-FFF2-40B4-BE49-F238E27FC236}">
                  <a16:creationId xmlns:a16="http://schemas.microsoft.com/office/drawing/2014/main" id="{3EC7939D-8B56-4257-AE37-04BE8683A80C}"/>
                </a:ext>
              </a:extLst>
            </p:cNvPr>
            <p:cNvSpPr>
              <a:spLocks/>
            </p:cNvSpPr>
            <p:nvPr/>
          </p:nvSpPr>
          <p:spPr bwMode="auto">
            <a:xfrm>
              <a:off x="743" y="1375"/>
              <a:ext cx="376" cy="479"/>
            </a:xfrm>
            <a:custGeom>
              <a:avLst/>
              <a:gdLst>
                <a:gd name="T0" fmla="*/ 120 w 208"/>
                <a:gd name="T1" fmla="*/ 0 h 263"/>
                <a:gd name="T2" fmla="*/ 77 w 208"/>
                <a:gd name="T3" fmla="*/ 13 h 263"/>
                <a:gd name="T4" fmla="*/ 51 w 208"/>
                <a:gd name="T5" fmla="*/ 40 h 263"/>
                <a:gd name="T6" fmla="*/ 51 w 208"/>
                <a:gd name="T7" fmla="*/ 4 h 263"/>
                <a:gd name="T8" fmla="*/ 0 w 208"/>
                <a:gd name="T9" fmla="*/ 4 h 263"/>
                <a:gd name="T10" fmla="*/ 0 w 208"/>
                <a:gd name="T11" fmla="*/ 263 h 263"/>
                <a:gd name="T12" fmla="*/ 51 w 208"/>
                <a:gd name="T13" fmla="*/ 263 h 263"/>
                <a:gd name="T14" fmla="*/ 51 w 208"/>
                <a:gd name="T15" fmla="*/ 99 h 263"/>
                <a:gd name="T16" fmla="*/ 65 w 208"/>
                <a:gd name="T17" fmla="*/ 62 h 263"/>
                <a:gd name="T18" fmla="*/ 103 w 208"/>
                <a:gd name="T19" fmla="*/ 49 h 263"/>
                <a:gd name="T20" fmla="*/ 143 w 208"/>
                <a:gd name="T21" fmla="*/ 64 h 263"/>
                <a:gd name="T22" fmla="*/ 157 w 208"/>
                <a:gd name="T23" fmla="*/ 106 h 263"/>
                <a:gd name="T24" fmla="*/ 157 w 208"/>
                <a:gd name="T25" fmla="*/ 263 h 263"/>
                <a:gd name="T26" fmla="*/ 208 w 208"/>
                <a:gd name="T27" fmla="*/ 263 h 263"/>
                <a:gd name="T28" fmla="*/ 208 w 208"/>
                <a:gd name="T29" fmla="*/ 106 h 263"/>
                <a:gd name="T30" fmla="*/ 185 w 208"/>
                <a:gd name="T31" fmla="*/ 28 h 263"/>
                <a:gd name="T32" fmla="*/ 120 w 208"/>
                <a:gd name="T33" fmla="*/ 0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08" h="263">
                  <a:moveTo>
                    <a:pt x="120" y="0"/>
                  </a:moveTo>
                  <a:cubicBezTo>
                    <a:pt x="104" y="0"/>
                    <a:pt x="90" y="5"/>
                    <a:pt x="77" y="13"/>
                  </a:cubicBezTo>
                  <a:cubicBezTo>
                    <a:pt x="67" y="20"/>
                    <a:pt x="58" y="29"/>
                    <a:pt x="51" y="40"/>
                  </a:cubicBezTo>
                  <a:cubicBezTo>
                    <a:pt x="51" y="4"/>
                    <a:pt x="51" y="4"/>
                    <a:pt x="51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263"/>
                    <a:pt x="0" y="263"/>
                    <a:pt x="0" y="263"/>
                  </a:cubicBezTo>
                  <a:cubicBezTo>
                    <a:pt x="51" y="263"/>
                    <a:pt x="51" y="263"/>
                    <a:pt x="51" y="263"/>
                  </a:cubicBezTo>
                  <a:cubicBezTo>
                    <a:pt x="51" y="99"/>
                    <a:pt x="51" y="99"/>
                    <a:pt x="51" y="99"/>
                  </a:cubicBezTo>
                  <a:cubicBezTo>
                    <a:pt x="51" y="83"/>
                    <a:pt x="56" y="71"/>
                    <a:pt x="65" y="62"/>
                  </a:cubicBezTo>
                  <a:cubicBezTo>
                    <a:pt x="74" y="53"/>
                    <a:pt x="87" y="49"/>
                    <a:pt x="103" y="49"/>
                  </a:cubicBezTo>
                  <a:cubicBezTo>
                    <a:pt x="120" y="49"/>
                    <a:pt x="134" y="54"/>
                    <a:pt x="143" y="64"/>
                  </a:cubicBezTo>
                  <a:cubicBezTo>
                    <a:pt x="153" y="74"/>
                    <a:pt x="157" y="88"/>
                    <a:pt x="157" y="106"/>
                  </a:cubicBezTo>
                  <a:cubicBezTo>
                    <a:pt x="157" y="263"/>
                    <a:pt x="157" y="263"/>
                    <a:pt x="157" y="263"/>
                  </a:cubicBezTo>
                  <a:cubicBezTo>
                    <a:pt x="208" y="263"/>
                    <a:pt x="208" y="263"/>
                    <a:pt x="208" y="263"/>
                  </a:cubicBezTo>
                  <a:cubicBezTo>
                    <a:pt x="208" y="106"/>
                    <a:pt x="208" y="106"/>
                    <a:pt x="208" y="106"/>
                  </a:cubicBezTo>
                  <a:cubicBezTo>
                    <a:pt x="208" y="72"/>
                    <a:pt x="200" y="46"/>
                    <a:pt x="185" y="28"/>
                  </a:cubicBezTo>
                  <a:cubicBezTo>
                    <a:pt x="170" y="10"/>
                    <a:pt x="148" y="0"/>
                    <a:pt x="12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6" name="Freeform 7">
              <a:extLst>
                <a:ext uri="{FF2B5EF4-FFF2-40B4-BE49-F238E27FC236}">
                  <a16:creationId xmlns:a16="http://schemas.microsoft.com/office/drawing/2014/main" id="{580E44B1-2110-442D-8EAA-694C23D85F0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413" y="1375"/>
              <a:ext cx="386" cy="484"/>
            </a:xfrm>
            <a:custGeom>
              <a:avLst/>
              <a:gdLst>
                <a:gd name="T0" fmla="*/ 164 w 213"/>
                <a:gd name="T1" fmla="*/ 13 h 266"/>
                <a:gd name="T2" fmla="*/ 106 w 213"/>
                <a:gd name="T3" fmla="*/ 0 h 266"/>
                <a:gd name="T4" fmla="*/ 49 w 213"/>
                <a:gd name="T5" fmla="*/ 13 h 266"/>
                <a:gd name="T6" fmla="*/ 12 w 213"/>
                <a:gd name="T7" fmla="*/ 52 h 266"/>
                <a:gd name="T8" fmla="*/ 0 w 213"/>
                <a:gd name="T9" fmla="*/ 112 h 266"/>
                <a:gd name="T10" fmla="*/ 0 w 213"/>
                <a:gd name="T11" fmla="*/ 154 h 266"/>
                <a:gd name="T12" fmla="*/ 12 w 213"/>
                <a:gd name="T13" fmla="*/ 215 h 266"/>
                <a:gd name="T14" fmla="*/ 49 w 213"/>
                <a:gd name="T15" fmla="*/ 253 h 266"/>
                <a:gd name="T16" fmla="*/ 106 w 213"/>
                <a:gd name="T17" fmla="*/ 266 h 266"/>
                <a:gd name="T18" fmla="*/ 164 w 213"/>
                <a:gd name="T19" fmla="*/ 253 h 266"/>
                <a:gd name="T20" fmla="*/ 200 w 213"/>
                <a:gd name="T21" fmla="*/ 215 h 266"/>
                <a:gd name="T22" fmla="*/ 213 w 213"/>
                <a:gd name="T23" fmla="*/ 155 h 266"/>
                <a:gd name="T24" fmla="*/ 213 w 213"/>
                <a:gd name="T25" fmla="*/ 112 h 266"/>
                <a:gd name="T26" fmla="*/ 200 w 213"/>
                <a:gd name="T27" fmla="*/ 52 h 266"/>
                <a:gd name="T28" fmla="*/ 164 w 213"/>
                <a:gd name="T29" fmla="*/ 13 h 266"/>
                <a:gd name="T30" fmla="*/ 162 w 213"/>
                <a:gd name="T31" fmla="*/ 155 h 266"/>
                <a:gd name="T32" fmla="*/ 147 w 213"/>
                <a:gd name="T33" fmla="*/ 201 h 266"/>
                <a:gd name="T34" fmla="*/ 106 w 213"/>
                <a:gd name="T35" fmla="*/ 218 h 266"/>
                <a:gd name="T36" fmla="*/ 65 w 213"/>
                <a:gd name="T37" fmla="*/ 201 h 266"/>
                <a:gd name="T38" fmla="*/ 50 w 213"/>
                <a:gd name="T39" fmla="*/ 155 h 266"/>
                <a:gd name="T40" fmla="*/ 50 w 213"/>
                <a:gd name="T41" fmla="*/ 112 h 266"/>
                <a:gd name="T42" fmla="*/ 65 w 213"/>
                <a:gd name="T43" fmla="*/ 65 h 266"/>
                <a:gd name="T44" fmla="*/ 106 w 213"/>
                <a:gd name="T45" fmla="*/ 49 h 266"/>
                <a:gd name="T46" fmla="*/ 147 w 213"/>
                <a:gd name="T47" fmla="*/ 65 h 266"/>
                <a:gd name="T48" fmla="*/ 162 w 213"/>
                <a:gd name="T49" fmla="*/ 112 h 266"/>
                <a:gd name="T50" fmla="*/ 162 w 213"/>
                <a:gd name="T51" fmla="*/ 155 h 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213" h="266">
                  <a:moveTo>
                    <a:pt x="164" y="13"/>
                  </a:moveTo>
                  <a:cubicBezTo>
                    <a:pt x="148" y="5"/>
                    <a:pt x="129" y="0"/>
                    <a:pt x="106" y="0"/>
                  </a:cubicBezTo>
                  <a:cubicBezTo>
                    <a:pt x="84" y="0"/>
                    <a:pt x="65" y="5"/>
                    <a:pt x="49" y="13"/>
                  </a:cubicBezTo>
                  <a:cubicBezTo>
                    <a:pt x="33" y="22"/>
                    <a:pt x="21" y="35"/>
                    <a:pt x="12" y="52"/>
                  </a:cubicBezTo>
                  <a:cubicBezTo>
                    <a:pt x="4" y="68"/>
                    <a:pt x="0" y="88"/>
                    <a:pt x="0" y="112"/>
                  </a:cubicBezTo>
                  <a:cubicBezTo>
                    <a:pt x="0" y="154"/>
                    <a:pt x="0" y="154"/>
                    <a:pt x="0" y="154"/>
                  </a:cubicBezTo>
                  <a:cubicBezTo>
                    <a:pt x="0" y="178"/>
                    <a:pt x="4" y="198"/>
                    <a:pt x="12" y="215"/>
                  </a:cubicBezTo>
                  <a:cubicBezTo>
                    <a:pt x="21" y="232"/>
                    <a:pt x="33" y="244"/>
                    <a:pt x="49" y="253"/>
                  </a:cubicBezTo>
                  <a:cubicBezTo>
                    <a:pt x="65" y="262"/>
                    <a:pt x="84" y="266"/>
                    <a:pt x="106" y="266"/>
                  </a:cubicBezTo>
                  <a:cubicBezTo>
                    <a:pt x="129" y="266"/>
                    <a:pt x="148" y="262"/>
                    <a:pt x="164" y="253"/>
                  </a:cubicBezTo>
                  <a:cubicBezTo>
                    <a:pt x="180" y="244"/>
                    <a:pt x="192" y="232"/>
                    <a:pt x="200" y="215"/>
                  </a:cubicBezTo>
                  <a:cubicBezTo>
                    <a:pt x="209" y="198"/>
                    <a:pt x="213" y="178"/>
                    <a:pt x="213" y="155"/>
                  </a:cubicBezTo>
                  <a:cubicBezTo>
                    <a:pt x="213" y="112"/>
                    <a:pt x="213" y="112"/>
                    <a:pt x="213" y="112"/>
                  </a:cubicBezTo>
                  <a:cubicBezTo>
                    <a:pt x="213" y="88"/>
                    <a:pt x="209" y="68"/>
                    <a:pt x="200" y="52"/>
                  </a:cubicBezTo>
                  <a:cubicBezTo>
                    <a:pt x="192" y="35"/>
                    <a:pt x="180" y="22"/>
                    <a:pt x="164" y="13"/>
                  </a:cubicBezTo>
                  <a:close/>
                  <a:moveTo>
                    <a:pt x="162" y="155"/>
                  </a:moveTo>
                  <a:cubicBezTo>
                    <a:pt x="162" y="175"/>
                    <a:pt x="157" y="190"/>
                    <a:pt x="147" y="201"/>
                  </a:cubicBezTo>
                  <a:cubicBezTo>
                    <a:pt x="138" y="212"/>
                    <a:pt x="124" y="218"/>
                    <a:pt x="106" y="218"/>
                  </a:cubicBezTo>
                  <a:cubicBezTo>
                    <a:pt x="88" y="218"/>
                    <a:pt x="75" y="212"/>
                    <a:pt x="65" y="201"/>
                  </a:cubicBezTo>
                  <a:cubicBezTo>
                    <a:pt x="55" y="190"/>
                    <a:pt x="50" y="175"/>
                    <a:pt x="50" y="155"/>
                  </a:cubicBezTo>
                  <a:cubicBezTo>
                    <a:pt x="50" y="112"/>
                    <a:pt x="50" y="112"/>
                    <a:pt x="50" y="112"/>
                  </a:cubicBezTo>
                  <a:cubicBezTo>
                    <a:pt x="50" y="92"/>
                    <a:pt x="55" y="76"/>
                    <a:pt x="65" y="65"/>
                  </a:cubicBezTo>
                  <a:cubicBezTo>
                    <a:pt x="75" y="54"/>
                    <a:pt x="88" y="49"/>
                    <a:pt x="106" y="49"/>
                  </a:cubicBezTo>
                  <a:cubicBezTo>
                    <a:pt x="124" y="49"/>
                    <a:pt x="138" y="54"/>
                    <a:pt x="147" y="65"/>
                  </a:cubicBezTo>
                  <a:cubicBezTo>
                    <a:pt x="157" y="76"/>
                    <a:pt x="162" y="92"/>
                    <a:pt x="162" y="112"/>
                  </a:cubicBezTo>
                  <a:lnTo>
                    <a:pt x="162" y="15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7" name="Freeform 8">
              <a:extLst>
                <a:ext uri="{FF2B5EF4-FFF2-40B4-BE49-F238E27FC236}">
                  <a16:creationId xmlns:a16="http://schemas.microsoft.com/office/drawing/2014/main" id="{CE8E8153-26F6-44AE-9FB2-F868BCD407B7}"/>
                </a:ext>
              </a:extLst>
            </p:cNvPr>
            <p:cNvSpPr>
              <a:spLocks/>
            </p:cNvSpPr>
            <p:nvPr/>
          </p:nvSpPr>
          <p:spPr bwMode="auto">
            <a:xfrm>
              <a:off x="2045" y="1383"/>
              <a:ext cx="656" cy="471"/>
            </a:xfrm>
            <a:custGeom>
              <a:avLst/>
              <a:gdLst>
                <a:gd name="T0" fmla="*/ 478 w 656"/>
                <a:gd name="T1" fmla="*/ 336 h 471"/>
                <a:gd name="T2" fmla="*/ 360 w 656"/>
                <a:gd name="T3" fmla="*/ 0 h 471"/>
                <a:gd name="T4" fmla="*/ 297 w 656"/>
                <a:gd name="T5" fmla="*/ 0 h 471"/>
                <a:gd name="T6" fmla="*/ 179 w 656"/>
                <a:gd name="T7" fmla="*/ 336 h 471"/>
                <a:gd name="T8" fmla="*/ 96 w 656"/>
                <a:gd name="T9" fmla="*/ 0 h 471"/>
                <a:gd name="T10" fmla="*/ 0 w 656"/>
                <a:gd name="T11" fmla="*/ 0 h 471"/>
                <a:gd name="T12" fmla="*/ 145 w 656"/>
                <a:gd name="T13" fmla="*/ 471 h 471"/>
                <a:gd name="T14" fmla="*/ 214 w 656"/>
                <a:gd name="T15" fmla="*/ 471 h 471"/>
                <a:gd name="T16" fmla="*/ 328 w 656"/>
                <a:gd name="T17" fmla="*/ 145 h 471"/>
                <a:gd name="T18" fmla="*/ 442 w 656"/>
                <a:gd name="T19" fmla="*/ 471 h 471"/>
                <a:gd name="T20" fmla="*/ 513 w 656"/>
                <a:gd name="T21" fmla="*/ 471 h 471"/>
                <a:gd name="T22" fmla="*/ 656 w 656"/>
                <a:gd name="T23" fmla="*/ 0 h 471"/>
                <a:gd name="T24" fmla="*/ 560 w 656"/>
                <a:gd name="T25" fmla="*/ 0 h 471"/>
                <a:gd name="T26" fmla="*/ 478 w 656"/>
                <a:gd name="T27" fmla="*/ 336 h 4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56" h="471">
                  <a:moveTo>
                    <a:pt x="478" y="336"/>
                  </a:moveTo>
                  <a:lnTo>
                    <a:pt x="360" y="0"/>
                  </a:lnTo>
                  <a:lnTo>
                    <a:pt x="297" y="0"/>
                  </a:lnTo>
                  <a:lnTo>
                    <a:pt x="179" y="336"/>
                  </a:lnTo>
                  <a:lnTo>
                    <a:pt x="96" y="0"/>
                  </a:lnTo>
                  <a:lnTo>
                    <a:pt x="0" y="0"/>
                  </a:lnTo>
                  <a:lnTo>
                    <a:pt x="145" y="471"/>
                  </a:lnTo>
                  <a:lnTo>
                    <a:pt x="214" y="471"/>
                  </a:lnTo>
                  <a:lnTo>
                    <a:pt x="328" y="145"/>
                  </a:lnTo>
                  <a:lnTo>
                    <a:pt x="442" y="471"/>
                  </a:lnTo>
                  <a:lnTo>
                    <a:pt x="513" y="471"/>
                  </a:lnTo>
                  <a:lnTo>
                    <a:pt x="656" y="0"/>
                  </a:lnTo>
                  <a:lnTo>
                    <a:pt x="560" y="0"/>
                  </a:lnTo>
                  <a:lnTo>
                    <a:pt x="478" y="3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8" name="Freeform 9">
              <a:extLst>
                <a:ext uri="{FF2B5EF4-FFF2-40B4-BE49-F238E27FC236}">
                  <a16:creationId xmlns:a16="http://schemas.microsoft.com/office/drawing/2014/main" id="{6E117ECA-4A82-4673-99EB-C2BD16E33029}"/>
                </a:ext>
              </a:extLst>
            </p:cNvPr>
            <p:cNvSpPr>
              <a:spLocks/>
            </p:cNvSpPr>
            <p:nvPr/>
          </p:nvSpPr>
          <p:spPr bwMode="auto">
            <a:xfrm>
              <a:off x="2967" y="1195"/>
              <a:ext cx="165" cy="661"/>
            </a:xfrm>
            <a:custGeom>
              <a:avLst/>
              <a:gdLst>
                <a:gd name="T0" fmla="*/ 55 w 91"/>
                <a:gd name="T1" fmla="*/ 309 h 363"/>
                <a:gd name="T2" fmla="*/ 51 w 91"/>
                <a:gd name="T3" fmla="*/ 295 h 363"/>
                <a:gd name="T4" fmla="*/ 51 w 91"/>
                <a:gd name="T5" fmla="*/ 0 h 363"/>
                <a:gd name="T6" fmla="*/ 0 w 91"/>
                <a:gd name="T7" fmla="*/ 0 h 363"/>
                <a:gd name="T8" fmla="*/ 0 w 91"/>
                <a:gd name="T9" fmla="*/ 294 h 363"/>
                <a:gd name="T10" fmla="*/ 16 w 91"/>
                <a:gd name="T11" fmla="*/ 345 h 363"/>
                <a:gd name="T12" fmla="*/ 61 w 91"/>
                <a:gd name="T13" fmla="*/ 363 h 363"/>
                <a:gd name="T14" fmla="*/ 91 w 91"/>
                <a:gd name="T15" fmla="*/ 363 h 363"/>
                <a:gd name="T16" fmla="*/ 91 w 91"/>
                <a:gd name="T17" fmla="*/ 315 h 363"/>
                <a:gd name="T18" fmla="*/ 67 w 91"/>
                <a:gd name="T19" fmla="*/ 315 h 363"/>
                <a:gd name="T20" fmla="*/ 55 w 91"/>
                <a:gd name="T21" fmla="*/ 309 h 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91" h="363">
                  <a:moveTo>
                    <a:pt x="55" y="309"/>
                  </a:moveTo>
                  <a:cubicBezTo>
                    <a:pt x="52" y="306"/>
                    <a:pt x="51" y="301"/>
                    <a:pt x="51" y="295"/>
                  </a:cubicBezTo>
                  <a:cubicBezTo>
                    <a:pt x="51" y="0"/>
                    <a:pt x="51" y="0"/>
                    <a:pt x="5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94"/>
                    <a:pt x="0" y="294"/>
                    <a:pt x="0" y="294"/>
                  </a:cubicBezTo>
                  <a:cubicBezTo>
                    <a:pt x="0" y="316"/>
                    <a:pt x="5" y="333"/>
                    <a:pt x="16" y="345"/>
                  </a:cubicBezTo>
                  <a:cubicBezTo>
                    <a:pt x="26" y="357"/>
                    <a:pt x="41" y="363"/>
                    <a:pt x="61" y="363"/>
                  </a:cubicBezTo>
                  <a:cubicBezTo>
                    <a:pt x="91" y="363"/>
                    <a:pt x="91" y="363"/>
                    <a:pt x="91" y="363"/>
                  </a:cubicBezTo>
                  <a:cubicBezTo>
                    <a:pt x="91" y="315"/>
                    <a:pt x="91" y="315"/>
                    <a:pt x="91" y="315"/>
                  </a:cubicBezTo>
                  <a:cubicBezTo>
                    <a:pt x="67" y="315"/>
                    <a:pt x="67" y="315"/>
                    <a:pt x="67" y="315"/>
                  </a:cubicBezTo>
                  <a:cubicBezTo>
                    <a:pt x="62" y="315"/>
                    <a:pt x="58" y="313"/>
                    <a:pt x="55" y="30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9" name="Freeform 10">
              <a:extLst>
                <a:ext uri="{FF2B5EF4-FFF2-40B4-BE49-F238E27FC236}">
                  <a16:creationId xmlns:a16="http://schemas.microsoft.com/office/drawing/2014/main" id="{B957C7A7-F647-4A41-8659-3237AE1D0BD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387" y="1375"/>
              <a:ext cx="382" cy="484"/>
            </a:xfrm>
            <a:custGeom>
              <a:avLst/>
              <a:gdLst>
                <a:gd name="T0" fmla="*/ 164 w 211"/>
                <a:gd name="T1" fmla="*/ 17 h 266"/>
                <a:gd name="T2" fmla="*/ 109 w 211"/>
                <a:gd name="T3" fmla="*/ 0 h 266"/>
                <a:gd name="T4" fmla="*/ 50 w 211"/>
                <a:gd name="T5" fmla="*/ 15 h 266"/>
                <a:gd name="T6" fmla="*/ 13 w 211"/>
                <a:gd name="T7" fmla="*/ 56 h 266"/>
                <a:gd name="T8" fmla="*/ 0 w 211"/>
                <a:gd name="T9" fmla="*/ 121 h 266"/>
                <a:gd name="T10" fmla="*/ 0 w 211"/>
                <a:gd name="T11" fmla="*/ 151 h 266"/>
                <a:gd name="T12" fmla="*/ 13 w 211"/>
                <a:gd name="T13" fmla="*/ 213 h 266"/>
                <a:gd name="T14" fmla="*/ 52 w 211"/>
                <a:gd name="T15" fmla="*/ 253 h 266"/>
                <a:gd name="T16" fmla="*/ 78 w 211"/>
                <a:gd name="T17" fmla="*/ 266 h 266"/>
                <a:gd name="T18" fmla="*/ 113 w 211"/>
                <a:gd name="T19" fmla="*/ 266 h 266"/>
                <a:gd name="T20" fmla="*/ 161 w 211"/>
                <a:gd name="T21" fmla="*/ 256 h 266"/>
                <a:gd name="T22" fmla="*/ 205 w 211"/>
                <a:gd name="T23" fmla="*/ 228 h 266"/>
                <a:gd name="T24" fmla="*/ 171 w 211"/>
                <a:gd name="T25" fmla="*/ 194 h 266"/>
                <a:gd name="T26" fmla="*/ 144 w 211"/>
                <a:gd name="T27" fmla="*/ 212 h 266"/>
                <a:gd name="T28" fmla="*/ 113 w 211"/>
                <a:gd name="T29" fmla="*/ 218 h 266"/>
                <a:gd name="T30" fmla="*/ 65 w 211"/>
                <a:gd name="T31" fmla="*/ 201 h 266"/>
                <a:gd name="T32" fmla="*/ 49 w 211"/>
                <a:gd name="T33" fmla="*/ 154 h 266"/>
                <a:gd name="T34" fmla="*/ 211 w 211"/>
                <a:gd name="T35" fmla="*/ 154 h 266"/>
                <a:gd name="T36" fmla="*/ 211 w 211"/>
                <a:gd name="T37" fmla="*/ 137 h 266"/>
                <a:gd name="T38" fmla="*/ 199 w 211"/>
                <a:gd name="T39" fmla="*/ 63 h 266"/>
                <a:gd name="T40" fmla="*/ 164 w 211"/>
                <a:gd name="T41" fmla="*/ 17 h 266"/>
                <a:gd name="T42" fmla="*/ 49 w 211"/>
                <a:gd name="T43" fmla="*/ 113 h 266"/>
                <a:gd name="T44" fmla="*/ 64 w 211"/>
                <a:gd name="T45" fmla="*/ 65 h 266"/>
                <a:gd name="T46" fmla="*/ 109 w 211"/>
                <a:gd name="T47" fmla="*/ 46 h 266"/>
                <a:gd name="T48" fmla="*/ 147 w 211"/>
                <a:gd name="T49" fmla="*/ 64 h 266"/>
                <a:gd name="T50" fmla="*/ 163 w 211"/>
                <a:gd name="T51" fmla="*/ 113 h 266"/>
                <a:gd name="T52" fmla="*/ 49 w 211"/>
                <a:gd name="T53" fmla="*/ 113 h 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211" h="266">
                  <a:moveTo>
                    <a:pt x="164" y="17"/>
                  </a:moveTo>
                  <a:cubicBezTo>
                    <a:pt x="149" y="6"/>
                    <a:pt x="131" y="0"/>
                    <a:pt x="109" y="0"/>
                  </a:cubicBezTo>
                  <a:cubicBezTo>
                    <a:pt x="86" y="0"/>
                    <a:pt x="66" y="5"/>
                    <a:pt x="50" y="15"/>
                  </a:cubicBezTo>
                  <a:cubicBezTo>
                    <a:pt x="34" y="24"/>
                    <a:pt x="21" y="38"/>
                    <a:pt x="13" y="56"/>
                  </a:cubicBezTo>
                  <a:cubicBezTo>
                    <a:pt x="4" y="74"/>
                    <a:pt x="0" y="96"/>
                    <a:pt x="0" y="121"/>
                  </a:cubicBezTo>
                  <a:cubicBezTo>
                    <a:pt x="0" y="151"/>
                    <a:pt x="0" y="151"/>
                    <a:pt x="0" y="151"/>
                  </a:cubicBezTo>
                  <a:cubicBezTo>
                    <a:pt x="0" y="175"/>
                    <a:pt x="5" y="196"/>
                    <a:pt x="13" y="213"/>
                  </a:cubicBezTo>
                  <a:cubicBezTo>
                    <a:pt x="22" y="231"/>
                    <a:pt x="35" y="244"/>
                    <a:pt x="52" y="253"/>
                  </a:cubicBezTo>
                  <a:cubicBezTo>
                    <a:pt x="69" y="262"/>
                    <a:pt x="78" y="266"/>
                    <a:pt x="78" y="266"/>
                  </a:cubicBezTo>
                  <a:cubicBezTo>
                    <a:pt x="78" y="266"/>
                    <a:pt x="89" y="266"/>
                    <a:pt x="113" y="266"/>
                  </a:cubicBezTo>
                  <a:cubicBezTo>
                    <a:pt x="130" y="266"/>
                    <a:pt x="146" y="263"/>
                    <a:pt x="161" y="256"/>
                  </a:cubicBezTo>
                  <a:cubicBezTo>
                    <a:pt x="177" y="250"/>
                    <a:pt x="192" y="240"/>
                    <a:pt x="205" y="228"/>
                  </a:cubicBezTo>
                  <a:cubicBezTo>
                    <a:pt x="171" y="194"/>
                    <a:pt x="171" y="194"/>
                    <a:pt x="171" y="194"/>
                  </a:cubicBezTo>
                  <a:cubicBezTo>
                    <a:pt x="163" y="202"/>
                    <a:pt x="154" y="208"/>
                    <a:pt x="144" y="212"/>
                  </a:cubicBezTo>
                  <a:cubicBezTo>
                    <a:pt x="134" y="216"/>
                    <a:pt x="124" y="218"/>
                    <a:pt x="113" y="218"/>
                  </a:cubicBezTo>
                  <a:cubicBezTo>
                    <a:pt x="93" y="218"/>
                    <a:pt x="77" y="212"/>
                    <a:pt x="65" y="201"/>
                  </a:cubicBezTo>
                  <a:cubicBezTo>
                    <a:pt x="54" y="190"/>
                    <a:pt x="49" y="174"/>
                    <a:pt x="49" y="154"/>
                  </a:cubicBezTo>
                  <a:cubicBezTo>
                    <a:pt x="211" y="154"/>
                    <a:pt x="211" y="154"/>
                    <a:pt x="211" y="154"/>
                  </a:cubicBezTo>
                  <a:cubicBezTo>
                    <a:pt x="211" y="137"/>
                    <a:pt x="211" y="137"/>
                    <a:pt x="211" y="137"/>
                  </a:cubicBezTo>
                  <a:cubicBezTo>
                    <a:pt x="211" y="108"/>
                    <a:pt x="207" y="84"/>
                    <a:pt x="199" y="63"/>
                  </a:cubicBezTo>
                  <a:cubicBezTo>
                    <a:pt x="191" y="43"/>
                    <a:pt x="179" y="27"/>
                    <a:pt x="164" y="17"/>
                  </a:cubicBezTo>
                  <a:close/>
                  <a:moveTo>
                    <a:pt x="49" y="113"/>
                  </a:moveTo>
                  <a:cubicBezTo>
                    <a:pt x="49" y="93"/>
                    <a:pt x="55" y="77"/>
                    <a:pt x="64" y="65"/>
                  </a:cubicBezTo>
                  <a:cubicBezTo>
                    <a:pt x="75" y="52"/>
                    <a:pt x="90" y="46"/>
                    <a:pt x="109" y="46"/>
                  </a:cubicBezTo>
                  <a:cubicBezTo>
                    <a:pt x="125" y="46"/>
                    <a:pt x="137" y="52"/>
                    <a:pt x="147" y="64"/>
                  </a:cubicBezTo>
                  <a:cubicBezTo>
                    <a:pt x="156" y="75"/>
                    <a:pt x="161" y="92"/>
                    <a:pt x="163" y="113"/>
                  </a:cubicBezTo>
                  <a:lnTo>
                    <a:pt x="49" y="11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0" name="Freeform 11">
              <a:extLst>
                <a:ext uri="{FF2B5EF4-FFF2-40B4-BE49-F238E27FC236}">
                  <a16:creationId xmlns:a16="http://schemas.microsoft.com/office/drawing/2014/main" id="{A6850113-3646-49FC-A0F4-A1406EE8B91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048" y="1195"/>
              <a:ext cx="373" cy="666"/>
            </a:xfrm>
            <a:custGeom>
              <a:avLst/>
              <a:gdLst>
                <a:gd name="T0" fmla="*/ 155 w 206"/>
                <a:gd name="T1" fmla="*/ 136 h 366"/>
                <a:gd name="T2" fmla="*/ 129 w 206"/>
                <a:gd name="T3" fmla="*/ 111 h 366"/>
                <a:gd name="T4" fmla="*/ 87 w 206"/>
                <a:gd name="T5" fmla="*/ 99 h 366"/>
                <a:gd name="T6" fmla="*/ 40 w 206"/>
                <a:gd name="T7" fmla="*/ 111 h 366"/>
                <a:gd name="T8" fmla="*/ 11 w 206"/>
                <a:gd name="T9" fmla="*/ 147 h 366"/>
                <a:gd name="T10" fmla="*/ 0 w 206"/>
                <a:gd name="T11" fmla="*/ 204 h 366"/>
                <a:gd name="T12" fmla="*/ 0 w 206"/>
                <a:gd name="T13" fmla="*/ 261 h 366"/>
                <a:gd name="T14" fmla="*/ 11 w 206"/>
                <a:gd name="T15" fmla="*/ 318 h 366"/>
                <a:gd name="T16" fmla="*/ 41 w 206"/>
                <a:gd name="T17" fmla="*/ 354 h 366"/>
                <a:gd name="T18" fmla="*/ 90 w 206"/>
                <a:gd name="T19" fmla="*/ 366 h 366"/>
                <a:gd name="T20" fmla="*/ 133 w 206"/>
                <a:gd name="T21" fmla="*/ 353 h 366"/>
                <a:gd name="T22" fmla="*/ 155 w 206"/>
                <a:gd name="T23" fmla="*/ 328 h 366"/>
                <a:gd name="T24" fmla="*/ 155 w 206"/>
                <a:gd name="T25" fmla="*/ 362 h 366"/>
                <a:gd name="T26" fmla="*/ 206 w 206"/>
                <a:gd name="T27" fmla="*/ 362 h 366"/>
                <a:gd name="T28" fmla="*/ 206 w 206"/>
                <a:gd name="T29" fmla="*/ 0 h 366"/>
                <a:gd name="T30" fmla="*/ 155 w 206"/>
                <a:gd name="T31" fmla="*/ 0 h 366"/>
                <a:gd name="T32" fmla="*/ 155 w 206"/>
                <a:gd name="T33" fmla="*/ 136 h 366"/>
                <a:gd name="T34" fmla="*/ 155 w 206"/>
                <a:gd name="T35" fmla="*/ 266 h 366"/>
                <a:gd name="T36" fmla="*/ 149 w 206"/>
                <a:gd name="T37" fmla="*/ 295 h 366"/>
                <a:gd name="T38" fmla="*/ 131 w 206"/>
                <a:gd name="T39" fmla="*/ 313 h 366"/>
                <a:gd name="T40" fmla="*/ 104 w 206"/>
                <a:gd name="T41" fmla="*/ 320 h 366"/>
                <a:gd name="T42" fmla="*/ 65 w 206"/>
                <a:gd name="T43" fmla="*/ 304 h 366"/>
                <a:gd name="T44" fmla="*/ 51 w 206"/>
                <a:gd name="T45" fmla="*/ 261 h 366"/>
                <a:gd name="T46" fmla="*/ 51 w 206"/>
                <a:gd name="T47" fmla="*/ 205 h 366"/>
                <a:gd name="T48" fmla="*/ 65 w 206"/>
                <a:gd name="T49" fmla="*/ 161 h 366"/>
                <a:gd name="T50" fmla="*/ 104 w 206"/>
                <a:gd name="T51" fmla="*/ 145 h 366"/>
                <a:gd name="T52" fmla="*/ 131 w 206"/>
                <a:gd name="T53" fmla="*/ 151 h 366"/>
                <a:gd name="T54" fmla="*/ 149 w 206"/>
                <a:gd name="T55" fmla="*/ 169 h 366"/>
                <a:gd name="T56" fmla="*/ 155 w 206"/>
                <a:gd name="T57" fmla="*/ 197 h 366"/>
                <a:gd name="T58" fmla="*/ 155 w 206"/>
                <a:gd name="T59" fmla="*/ 266 h 3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06" h="366">
                  <a:moveTo>
                    <a:pt x="155" y="136"/>
                  </a:moveTo>
                  <a:cubicBezTo>
                    <a:pt x="148" y="125"/>
                    <a:pt x="139" y="117"/>
                    <a:pt x="129" y="111"/>
                  </a:cubicBezTo>
                  <a:cubicBezTo>
                    <a:pt x="117" y="103"/>
                    <a:pt x="103" y="99"/>
                    <a:pt x="87" y="99"/>
                  </a:cubicBezTo>
                  <a:cubicBezTo>
                    <a:pt x="69" y="99"/>
                    <a:pt x="53" y="103"/>
                    <a:pt x="40" y="111"/>
                  </a:cubicBezTo>
                  <a:cubicBezTo>
                    <a:pt x="27" y="119"/>
                    <a:pt x="17" y="131"/>
                    <a:pt x="11" y="147"/>
                  </a:cubicBezTo>
                  <a:cubicBezTo>
                    <a:pt x="4" y="163"/>
                    <a:pt x="0" y="182"/>
                    <a:pt x="0" y="204"/>
                  </a:cubicBezTo>
                  <a:cubicBezTo>
                    <a:pt x="0" y="261"/>
                    <a:pt x="0" y="261"/>
                    <a:pt x="0" y="261"/>
                  </a:cubicBezTo>
                  <a:cubicBezTo>
                    <a:pt x="0" y="283"/>
                    <a:pt x="4" y="302"/>
                    <a:pt x="11" y="318"/>
                  </a:cubicBezTo>
                  <a:cubicBezTo>
                    <a:pt x="18" y="334"/>
                    <a:pt x="28" y="346"/>
                    <a:pt x="41" y="354"/>
                  </a:cubicBezTo>
                  <a:cubicBezTo>
                    <a:pt x="55" y="362"/>
                    <a:pt x="71" y="366"/>
                    <a:pt x="90" y="366"/>
                  </a:cubicBezTo>
                  <a:cubicBezTo>
                    <a:pt x="107" y="366"/>
                    <a:pt x="121" y="362"/>
                    <a:pt x="133" y="353"/>
                  </a:cubicBezTo>
                  <a:cubicBezTo>
                    <a:pt x="142" y="346"/>
                    <a:pt x="150" y="338"/>
                    <a:pt x="155" y="328"/>
                  </a:cubicBezTo>
                  <a:cubicBezTo>
                    <a:pt x="155" y="362"/>
                    <a:pt x="155" y="362"/>
                    <a:pt x="155" y="362"/>
                  </a:cubicBezTo>
                  <a:cubicBezTo>
                    <a:pt x="206" y="362"/>
                    <a:pt x="206" y="362"/>
                    <a:pt x="206" y="362"/>
                  </a:cubicBezTo>
                  <a:cubicBezTo>
                    <a:pt x="206" y="0"/>
                    <a:pt x="206" y="0"/>
                    <a:pt x="206" y="0"/>
                  </a:cubicBezTo>
                  <a:cubicBezTo>
                    <a:pt x="155" y="0"/>
                    <a:pt x="155" y="0"/>
                    <a:pt x="155" y="0"/>
                  </a:cubicBezTo>
                  <a:lnTo>
                    <a:pt x="155" y="136"/>
                  </a:lnTo>
                  <a:close/>
                  <a:moveTo>
                    <a:pt x="155" y="266"/>
                  </a:moveTo>
                  <a:cubicBezTo>
                    <a:pt x="155" y="278"/>
                    <a:pt x="153" y="287"/>
                    <a:pt x="149" y="295"/>
                  </a:cubicBezTo>
                  <a:cubicBezTo>
                    <a:pt x="145" y="303"/>
                    <a:pt x="139" y="309"/>
                    <a:pt x="131" y="313"/>
                  </a:cubicBezTo>
                  <a:cubicBezTo>
                    <a:pt x="124" y="318"/>
                    <a:pt x="115" y="320"/>
                    <a:pt x="104" y="320"/>
                  </a:cubicBezTo>
                  <a:cubicBezTo>
                    <a:pt x="87" y="320"/>
                    <a:pt x="74" y="315"/>
                    <a:pt x="65" y="304"/>
                  </a:cubicBezTo>
                  <a:cubicBezTo>
                    <a:pt x="56" y="294"/>
                    <a:pt x="51" y="280"/>
                    <a:pt x="51" y="261"/>
                  </a:cubicBezTo>
                  <a:cubicBezTo>
                    <a:pt x="51" y="205"/>
                    <a:pt x="51" y="205"/>
                    <a:pt x="51" y="205"/>
                  </a:cubicBezTo>
                  <a:cubicBezTo>
                    <a:pt x="51" y="186"/>
                    <a:pt x="56" y="171"/>
                    <a:pt x="65" y="161"/>
                  </a:cubicBezTo>
                  <a:cubicBezTo>
                    <a:pt x="74" y="150"/>
                    <a:pt x="87" y="145"/>
                    <a:pt x="104" y="145"/>
                  </a:cubicBezTo>
                  <a:cubicBezTo>
                    <a:pt x="115" y="145"/>
                    <a:pt x="124" y="147"/>
                    <a:pt x="131" y="151"/>
                  </a:cubicBezTo>
                  <a:cubicBezTo>
                    <a:pt x="139" y="155"/>
                    <a:pt x="145" y="161"/>
                    <a:pt x="149" y="169"/>
                  </a:cubicBezTo>
                  <a:cubicBezTo>
                    <a:pt x="153" y="177"/>
                    <a:pt x="155" y="186"/>
                    <a:pt x="155" y="197"/>
                  </a:cubicBezTo>
                  <a:lnTo>
                    <a:pt x="155" y="2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2" name="Freeform 12">
              <a:extLst>
                <a:ext uri="{FF2B5EF4-FFF2-40B4-BE49-F238E27FC236}">
                  <a16:creationId xmlns:a16="http://schemas.microsoft.com/office/drawing/2014/main" id="{78786820-35D0-4232-9785-EA6C2EB3AE1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713" y="1375"/>
              <a:ext cx="371" cy="670"/>
            </a:xfrm>
            <a:custGeom>
              <a:avLst/>
              <a:gdLst>
                <a:gd name="T0" fmla="*/ 154 w 205"/>
                <a:gd name="T1" fmla="*/ 37 h 368"/>
                <a:gd name="T2" fmla="*/ 129 w 205"/>
                <a:gd name="T3" fmla="*/ 12 h 368"/>
                <a:gd name="T4" fmla="*/ 87 w 205"/>
                <a:gd name="T5" fmla="*/ 0 h 368"/>
                <a:gd name="T6" fmla="*/ 40 w 205"/>
                <a:gd name="T7" fmla="*/ 12 h 368"/>
                <a:gd name="T8" fmla="*/ 10 w 205"/>
                <a:gd name="T9" fmla="*/ 48 h 368"/>
                <a:gd name="T10" fmla="*/ 0 w 205"/>
                <a:gd name="T11" fmla="*/ 105 h 368"/>
                <a:gd name="T12" fmla="*/ 0 w 205"/>
                <a:gd name="T13" fmla="*/ 162 h 368"/>
                <a:gd name="T14" fmla="*/ 11 w 205"/>
                <a:gd name="T15" fmla="*/ 219 h 368"/>
                <a:gd name="T16" fmla="*/ 41 w 205"/>
                <a:gd name="T17" fmla="*/ 255 h 368"/>
                <a:gd name="T18" fmla="*/ 89 w 205"/>
                <a:gd name="T19" fmla="*/ 267 h 368"/>
                <a:gd name="T20" fmla="*/ 133 w 205"/>
                <a:gd name="T21" fmla="*/ 254 h 368"/>
                <a:gd name="T22" fmla="*/ 154 w 205"/>
                <a:gd name="T23" fmla="*/ 229 h 368"/>
                <a:gd name="T24" fmla="*/ 154 w 205"/>
                <a:gd name="T25" fmla="*/ 262 h 368"/>
                <a:gd name="T26" fmla="*/ 139 w 205"/>
                <a:gd name="T27" fmla="*/ 308 h 368"/>
                <a:gd name="T28" fmla="*/ 93 w 205"/>
                <a:gd name="T29" fmla="*/ 324 h 368"/>
                <a:gd name="T30" fmla="*/ 64 w 205"/>
                <a:gd name="T31" fmla="*/ 316 h 368"/>
                <a:gd name="T32" fmla="*/ 41 w 205"/>
                <a:gd name="T33" fmla="*/ 295 h 368"/>
                <a:gd name="T34" fmla="*/ 6 w 205"/>
                <a:gd name="T35" fmla="*/ 326 h 368"/>
                <a:gd name="T36" fmla="*/ 42 w 205"/>
                <a:gd name="T37" fmla="*/ 357 h 368"/>
                <a:gd name="T38" fmla="*/ 65 w 205"/>
                <a:gd name="T39" fmla="*/ 368 h 368"/>
                <a:gd name="T40" fmla="*/ 94 w 205"/>
                <a:gd name="T41" fmla="*/ 368 h 368"/>
                <a:gd name="T42" fmla="*/ 154 w 205"/>
                <a:gd name="T43" fmla="*/ 354 h 368"/>
                <a:gd name="T44" fmla="*/ 192 w 205"/>
                <a:gd name="T45" fmla="*/ 316 h 368"/>
                <a:gd name="T46" fmla="*/ 205 w 205"/>
                <a:gd name="T47" fmla="*/ 255 h 368"/>
                <a:gd name="T48" fmla="*/ 205 w 205"/>
                <a:gd name="T49" fmla="*/ 4 h 368"/>
                <a:gd name="T50" fmla="*/ 154 w 205"/>
                <a:gd name="T51" fmla="*/ 4 h 368"/>
                <a:gd name="T52" fmla="*/ 154 w 205"/>
                <a:gd name="T53" fmla="*/ 37 h 368"/>
                <a:gd name="T54" fmla="*/ 154 w 205"/>
                <a:gd name="T55" fmla="*/ 167 h 368"/>
                <a:gd name="T56" fmla="*/ 149 w 205"/>
                <a:gd name="T57" fmla="*/ 196 h 368"/>
                <a:gd name="T58" fmla="*/ 131 w 205"/>
                <a:gd name="T59" fmla="*/ 214 h 368"/>
                <a:gd name="T60" fmla="*/ 104 w 205"/>
                <a:gd name="T61" fmla="*/ 221 h 368"/>
                <a:gd name="T62" fmla="*/ 65 w 205"/>
                <a:gd name="T63" fmla="*/ 205 h 368"/>
                <a:gd name="T64" fmla="*/ 51 w 205"/>
                <a:gd name="T65" fmla="*/ 162 h 368"/>
                <a:gd name="T66" fmla="*/ 51 w 205"/>
                <a:gd name="T67" fmla="*/ 106 h 368"/>
                <a:gd name="T68" fmla="*/ 65 w 205"/>
                <a:gd name="T69" fmla="*/ 62 h 368"/>
                <a:gd name="T70" fmla="*/ 104 w 205"/>
                <a:gd name="T71" fmla="*/ 46 h 368"/>
                <a:gd name="T72" fmla="*/ 131 w 205"/>
                <a:gd name="T73" fmla="*/ 52 h 368"/>
                <a:gd name="T74" fmla="*/ 149 w 205"/>
                <a:gd name="T75" fmla="*/ 70 h 368"/>
                <a:gd name="T76" fmla="*/ 154 w 205"/>
                <a:gd name="T77" fmla="*/ 98 h 368"/>
                <a:gd name="T78" fmla="*/ 154 w 205"/>
                <a:gd name="T79" fmla="*/ 167 h 3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205" h="368">
                  <a:moveTo>
                    <a:pt x="154" y="37"/>
                  </a:moveTo>
                  <a:cubicBezTo>
                    <a:pt x="147" y="26"/>
                    <a:pt x="139" y="18"/>
                    <a:pt x="129" y="12"/>
                  </a:cubicBezTo>
                  <a:cubicBezTo>
                    <a:pt x="116" y="4"/>
                    <a:pt x="102" y="0"/>
                    <a:pt x="87" y="0"/>
                  </a:cubicBezTo>
                  <a:cubicBezTo>
                    <a:pt x="69" y="0"/>
                    <a:pt x="53" y="4"/>
                    <a:pt x="40" y="12"/>
                  </a:cubicBezTo>
                  <a:cubicBezTo>
                    <a:pt x="27" y="20"/>
                    <a:pt x="17" y="32"/>
                    <a:pt x="10" y="48"/>
                  </a:cubicBezTo>
                  <a:cubicBezTo>
                    <a:pt x="3" y="64"/>
                    <a:pt x="0" y="83"/>
                    <a:pt x="0" y="105"/>
                  </a:cubicBezTo>
                  <a:cubicBezTo>
                    <a:pt x="0" y="162"/>
                    <a:pt x="0" y="162"/>
                    <a:pt x="0" y="162"/>
                  </a:cubicBezTo>
                  <a:cubicBezTo>
                    <a:pt x="0" y="184"/>
                    <a:pt x="4" y="203"/>
                    <a:pt x="11" y="219"/>
                  </a:cubicBezTo>
                  <a:cubicBezTo>
                    <a:pt x="18" y="235"/>
                    <a:pt x="28" y="247"/>
                    <a:pt x="41" y="255"/>
                  </a:cubicBezTo>
                  <a:cubicBezTo>
                    <a:pt x="54" y="263"/>
                    <a:pt x="71" y="267"/>
                    <a:pt x="89" y="267"/>
                  </a:cubicBezTo>
                  <a:cubicBezTo>
                    <a:pt x="107" y="267"/>
                    <a:pt x="121" y="263"/>
                    <a:pt x="133" y="254"/>
                  </a:cubicBezTo>
                  <a:cubicBezTo>
                    <a:pt x="142" y="247"/>
                    <a:pt x="149" y="239"/>
                    <a:pt x="154" y="229"/>
                  </a:cubicBezTo>
                  <a:cubicBezTo>
                    <a:pt x="154" y="262"/>
                    <a:pt x="154" y="262"/>
                    <a:pt x="154" y="262"/>
                  </a:cubicBezTo>
                  <a:cubicBezTo>
                    <a:pt x="154" y="282"/>
                    <a:pt x="149" y="297"/>
                    <a:pt x="139" y="308"/>
                  </a:cubicBezTo>
                  <a:cubicBezTo>
                    <a:pt x="128" y="318"/>
                    <a:pt x="113" y="324"/>
                    <a:pt x="93" y="324"/>
                  </a:cubicBezTo>
                  <a:cubicBezTo>
                    <a:pt x="83" y="324"/>
                    <a:pt x="74" y="321"/>
                    <a:pt x="64" y="316"/>
                  </a:cubicBezTo>
                  <a:cubicBezTo>
                    <a:pt x="55" y="311"/>
                    <a:pt x="47" y="304"/>
                    <a:pt x="41" y="295"/>
                  </a:cubicBezTo>
                  <a:cubicBezTo>
                    <a:pt x="6" y="326"/>
                    <a:pt x="6" y="326"/>
                    <a:pt x="6" y="326"/>
                  </a:cubicBezTo>
                  <a:cubicBezTo>
                    <a:pt x="15" y="339"/>
                    <a:pt x="27" y="350"/>
                    <a:pt x="42" y="357"/>
                  </a:cubicBezTo>
                  <a:cubicBezTo>
                    <a:pt x="57" y="364"/>
                    <a:pt x="65" y="368"/>
                    <a:pt x="65" y="368"/>
                  </a:cubicBezTo>
                  <a:cubicBezTo>
                    <a:pt x="65" y="368"/>
                    <a:pt x="75" y="368"/>
                    <a:pt x="94" y="368"/>
                  </a:cubicBezTo>
                  <a:cubicBezTo>
                    <a:pt x="118" y="368"/>
                    <a:pt x="138" y="363"/>
                    <a:pt x="154" y="354"/>
                  </a:cubicBezTo>
                  <a:cubicBezTo>
                    <a:pt x="171" y="346"/>
                    <a:pt x="183" y="333"/>
                    <a:pt x="192" y="316"/>
                  </a:cubicBezTo>
                  <a:cubicBezTo>
                    <a:pt x="201" y="299"/>
                    <a:pt x="205" y="279"/>
                    <a:pt x="205" y="255"/>
                  </a:cubicBezTo>
                  <a:cubicBezTo>
                    <a:pt x="205" y="4"/>
                    <a:pt x="205" y="4"/>
                    <a:pt x="205" y="4"/>
                  </a:cubicBezTo>
                  <a:cubicBezTo>
                    <a:pt x="154" y="4"/>
                    <a:pt x="154" y="4"/>
                    <a:pt x="154" y="4"/>
                  </a:cubicBezTo>
                  <a:lnTo>
                    <a:pt x="154" y="37"/>
                  </a:lnTo>
                  <a:close/>
                  <a:moveTo>
                    <a:pt x="154" y="167"/>
                  </a:moveTo>
                  <a:cubicBezTo>
                    <a:pt x="154" y="179"/>
                    <a:pt x="152" y="188"/>
                    <a:pt x="149" y="196"/>
                  </a:cubicBezTo>
                  <a:cubicBezTo>
                    <a:pt x="145" y="204"/>
                    <a:pt x="139" y="210"/>
                    <a:pt x="131" y="214"/>
                  </a:cubicBezTo>
                  <a:cubicBezTo>
                    <a:pt x="124" y="219"/>
                    <a:pt x="114" y="221"/>
                    <a:pt x="104" y="221"/>
                  </a:cubicBezTo>
                  <a:cubicBezTo>
                    <a:pt x="87" y="221"/>
                    <a:pt x="74" y="216"/>
                    <a:pt x="65" y="205"/>
                  </a:cubicBezTo>
                  <a:cubicBezTo>
                    <a:pt x="55" y="195"/>
                    <a:pt x="51" y="181"/>
                    <a:pt x="51" y="162"/>
                  </a:cubicBezTo>
                  <a:cubicBezTo>
                    <a:pt x="51" y="106"/>
                    <a:pt x="51" y="106"/>
                    <a:pt x="51" y="106"/>
                  </a:cubicBezTo>
                  <a:cubicBezTo>
                    <a:pt x="51" y="87"/>
                    <a:pt x="55" y="72"/>
                    <a:pt x="65" y="62"/>
                  </a:cubicBezTo>
                  <a:cubicBezTo>
                    <a:pt x="74" y="51"/>
                    <a:pt x="87" y="46"/>
                    <a:pt x="104" y="46"/>
                  </a:cubicBezTo>
                  <a:cubicBezTo>
                    <a:pt x="114" y="46"/>
                    <a:pt x="124" y="48"/>
                    <a:pt x="131" y="52"/>
                  </a:cubicBezTo>
                  <a:cubicBezTo>
                    <a:pt x="139" y="56"/>
                    <a:pt x="145" y="62"/>
                    <a:pt x="149" y="70"/>
                  </a:cubicBezTo>
                  <a:cubicBezTo>
                    <a:pt x="152" y="78"/>
                    <a:pt x="154" y="87"/>
                    <a:pt x="154" y="98"/>
                  </a:cubicBezTo>
                  <a:lnTo>
                    <a:pt x="154" y="16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3" name="Freeform 13">
              <a:extLst>
                <a:ext uri="{FF2B5EF4-FFF2-40B4-BE49-F238E27FC236}">
                  <a16:creationId xmlns:a16="http://schemas.microsoft.com/office/drawing/2014/main" id="{528E4F93-C60E-4129-AD62-CEB6BC661F6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378" y="1375"/>
              <a:ext cx="382" cy="484"/>
            </a:xfrm>
            <a:custGeom>
              <a:avLst/>
              <a:gdLst>
                <a:gd name="T0" fmla="*/ 211 w 211"/>
                <a:gd name="T1" fmla="*/ 137 h 266"/>
                <a:gd name="T2" fmla="*/ 199 w 211"/>
                <a:gd name="T3" fmla="*/ 63 h 266"/>
                <a:gd name="T4" fmla="*/ 164 w 211"/>
                <a:gd name="T5" fmla="*/ 17 h 266"/>
                <a:gd name="T6" fmla="*/ 109 w 211"/>
                <a:gd name="T7" fmla="*/ 0 h 266"/>
                <a:gd name="T8" fmla="*/ 50 w 211"/>
                <a:gd name="T9" fmla="*/ 15 h 266"/>
                <a:gd name="T10" fmla="*/ 13 w 211"/>
                <a:gd name="T11" fmla="*/ 56 h 266"/>
                <a:gd name="T12" fmla="*/ 0 w 211"/>
                <a:gd name="T13" fmla="*/ 121 h 266"/>
                <a:gd name="T14" fmla="*/ 0 w 211"/>
                <a:gd name="T15" fmla="*/ 151 h 266"/>
                <a:gd name="T16" fmla="*/ 13 w 211"/>
                <a:gd name="T17" fmla="*/ 213 h 266"/>
                <a:gd name="T18" fmla="*/ 52 w 211"/>
                <a:gd name="T19" fmla="*/ 253 h 266"/>
                <a:gd name="T20" fmla="*/ 77 w 211"/>
                <a:gd name="T21" fmla="*/ 266 h 266"/>
                <a:gd name="T22" fmla="*/ 113 w 211"/>
                <a:gd name="T23" fmla="*/ 266 h 266"/>
                <a:gd name="T24" fmla="*/ 161 w 211"/>
                <a:gd name="T25" fmla="*/ 256 h 266"/>
                <a:gd name="T26" fmla="*/ 204 w 211"/>
                <a:gd name="T27" fmla="*/ 228 h 266"/>
                <a:gd name="T28" fmla="*/ 171 w 211"/>
                <a:gd name="T29" fmla="*/ 194 h 266"/>
                <a:gd name="T30" fmla="*/ 144 w 211"/>
                <a:gd name="T31" fmla="*/ 212 h 266"/>
                <a:gd name="T32" fmla="*/ 113 w 211"/>
                <a:gd name="T33" fmla="*/ 218 h 266"/>
                <a:gd name="T34" fmla="*/ 65 w 211"/>
                <a:gd name="T35" fmla="*/ 201 h 266"/>
                <a:gd name="T36" fmla="*/ 48 w 211"/>
                <a:gd name="T37" fmla="*/ 154 h 266"/>
                <a:gd name="T38" fmla="*/ 211 w 211"/>
                <a:gd name="T39" fmla="*/ 154 h 266"/>
                <a:gd name="T40" fmla="*/ 211 w 211"/>
                <a:gd name="T41" fmla="*/ 137 h 266"/>
                <a:gd name="T42" fmla="*/ 48 w 211"/>
                <a:gd name="T43" fmla="*/ 113 h 266"/>
                <a:gd name="T44" fmla="*/ 64 w 211"/>
                <a:gd name="T45" fmla="*/ 65 h 266"/>
                <a:gd name="T46" fmla="*/ 109 w 211"/>
                <a:gd name="T47" fmla="*/ 46 h 266"/>
                <a:gd name="T48" fmla="*/ 146 w 211"/>
                <a:gd name="T49" fmla="*/ 64 h 266"/>
                <a:gd name="T50" fmla="*/ 163 w 211"/>
                <a:gd name="T51" fmla="*/ 113 h 266"/>
                <a:gd name="T52" fmla="*/ 48 w 211"/>
                <a:gd name="T53" fmla="*/ 113 h 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211" h="266">
                  <a:moveTo>
                    <a:pt x="211" y="137"/>
                  </a:moveTo>
                  <a:cubicBezTo>
                    <a:pt x="211" y="108"/>
                    <a:pt x="207" y="84"/>
                    <a:pt x="199" y="63"/>
                  </a:cubicBezTo>
                  <a:cubicBezTo>
                    <a:pt x="191" y="43"/>
                    <a:pt x="179" y="27"/>
                    <a:pt x="164" y="17"/>
                  </a:cubicBezTo>
                  <a:cubicBezTo>
                    <a:pt x="149" y="6"/>
                    <a:pt x="130" y="0"/>
                    <a:pt x="109" y="0"/>
                  </a:cubicBezTo>
                  <a:cubicBezTo>
                    <a:pt x="86" y="0"/>
                    <a:pt x="66" y="5"/>
                    <a:pt x="50" y="15"/>
                  </a:cubicBezTo>
                  <a:cubicBezTo>
                    <a:pt x="34" y="24"/>
                    <a:pt x="21" y="38"/>
                    <a:pt x="13" y="56"/>
                  </a:cubicBezTo>
                  <a:cubicBezTo>
                    <a:pt x="4" y="74"/>
                    <a:pt x="0" y="96"/>
                    <a:pt x="0" y="121"/>
                  </a:cubicBezTo>
                  <a:cubicBezTo>
                    <a:pt x="0" y="151"/>
                    <a:pt x="0" y="151"/>
                    <a:pt x="0" y="151"/>
                  </a:cubicBezTo>
                  <a:cubicBezTo>
                    <a:pt x="0" y="175"/>
                    <a:pt x="4" y="196"/>
                    <a:pt x="13" y="213"/>
                  </a:cubicBezTo>
                  <a:cubicBezTo>
                    <a:pt x="22" y="231"/>
                    <a:pt x="35" y="244"/>
                    <a:pt x="52" y="253"/>
                  </a:cubicBezTo>
                  <a:cubicBezTo>
                    <a:pt x="69" y="262"/>
                    <a:pt x="77" y="266"/>
                    <a:pt x="77" y="266"/>
                  </a:cubicBezTo>
                  <a:cubicBezTo>
                    <a:pt x="77" y="266"/>
                    <a:pt x="89" y="266"/>
                    <a:pt x="113" y="266"/>
                  </a:cubicBezTo>
                  <a:cubicBezTo>
                    <a:pt x="129" y="266"/>
                    <a:pt x="145" y="263"/>
                    <a:pt x="161" y="256"/>
                  </a:cubicBezTo>
                  <a:cubicBezTo>
                    <a:pt x="177" y="250"/>
                    <a:pt x="191" y="240"/>
                    <a:pt x="204" y="228"/>
                  </a:cubicBezTo>
                  <a:cubicBezTo>
                    <a:pt x="171" y="194"/>
                    <a:pt x="171" y="194"/>
                    <a:pt x="171" y="194"/>
                  </a:cubicBezTo>
                  <a:cubicBezTo>
                    <a:pt x="163" y="202"/>
                    <a:pt x="154" y="208"/>
                    <a:pt x="144" y="212"/>
                  </a:cubicBezTo>
                  <a:cubicBezTo>
                    <a:pt x="134" y="216"/>
                    <a:pt x="123" y="218"/>
                    <a:pt x="113" y="218"/>
                  </a:cubicBezTo>
                  <a:cubicBezTo>
                    <a:pt x="92" y="218"/>
                    <a:pt x="76" y="212"/>
                    <a:pt x="65" y="201"/>
                  </a:cubicBezTo>
                  <a:cubicBezTo>
                    <a:pt x="54" y="190"/>
                    <a:pt x="49" y="174"/>
                    <a:pt x="48" y="154"/>
                  </a:cubicBezTo>
                  <a:cubicBezTo>
                    <a:pt x="211" y="154"/>
                    <a:pt x="211" y="154"/>
                    <a:pt x="211" y="154"/>
                  </a:cubicBezTo>
                  <a:lnTo>
                    <a:pt x="211" y="137"/>
                  </a:lnTo>
                  <a:close/>
                  <a:moveTo>
                    <a:pt x="48" y="113"/>
                  </a:moveTo>
                  <a:cubicBezTo>
                    <a:pt x="49" y="93"/>
                    <a:pt x="54" y="77"/>
                    <a:pt x="64" y="65"/>
                  </a:cubicBezTo>
                  <a:cubicBezTo>
                    <a:pt x="74" y="52"/>
                    <a:pt x="89" y="46"/>
                    <a:pt x="109" y="46"/>
                  </a:cubicBezTo>
                  <a:cubicBezTo>
                    <a:pt x="124" y="46"/>
                    <a:pt x="137" y="52"/>
                    <a:pt x="146" y="64"/>
                  </a:cubicBezTo>
                  <a:cubicBezTo>
                    <a:pt x="156" y="75"/>
                    <a:pt x="161" y="92"/>
                    <a:pt x="163" y="113"/>
                  </a:cubicBezTo>
                  <a:lnTo>
                    <a:pt x="48" y="11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pic>
        <p:nvPicPr>
          <p:cNvPr id="31" name="図 30">
            <a:extLst>
              <a:ext uri="{FF2B5EF4-FFF2-40B4-BE49-F238E27FC236}">
                <a16:creationId xmlns:a16="http://schemas.microsoft.com/office/drawing/2014/main" id="{13DD13EE-784E-4A09-A878-7236DD8E8AA3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60363" y="476250"/>
            <a:ext cx="2685662" cy="661741"/>
          </a:xfrm>
          <a:prstGeom prst="rect">
            <a:avLst/>
          </a:prstGeom>
        </p:spPr>
      </p:pic>
      <p:grpSp>
        <p:nvGrpSpPr>
          <p:cNvPr id="36" name="Group 4">
            <a:extLst>
              <a:ext uri="{FF2B5EF4-FFF2-40B4-BE49-F238E27FC236}">
                <a16:creationId xmlns:a16="http://schemas.microsoft.com/office/drawing/2014/main" id="{C9608148-8CA5-416B-A9C8-626B3FED1F8C}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7091609" y="4881953"/>
            <a:ext cx="898032" cy="132568"/>
            <a:chOff x="2" y="1195"/>
            <a:chExt cx="5758" cy="850"/>
          </a:xfrm>
          <a:solidFill>
            <a:schemeClr val="accent4"/>
          </a:solidFill>
        </p:grpSpPr>
        <p:sp>
          <p:nvSpPr>
            <p:cNvPr id="37" name="Freeform 5">
              <a:extLst>
                <a:ext uri="{FF2B5EF4-FFF2-40B4-BE49-F238E27FC236}">
                  <a16:creationId xmlns:a16="http://schemas.microsoft.com/office/drawing/2014/main" id="{9F3FA32A-E9D9-4FBE-B8E4-B1C23291B0E6}"/>
                </a:ext>
              </a:extLst>
            </p:cNvPr>
            <p:cNvSpPr>
              <a:spLocks/>
            </p:cNvSpPr>
            <p:nvPr/>
          </p:nvSpPr>
          <p:spPr bwMode="auto">
            <a:xfrm>
              <a:off x="2" y="1195"/>
              <a:ext cx="503" cy="659"/>
            </a:xfrm>
            <a:custGeom>
              <a:avLst/>
              <a:gdLst>
                <a:gd name="T0" fmla="*/ 474 w 503"/>
                <a:gd name="T1" fmla="*/ 0 h 659"/>
                <a:gd name="T2" fmla="*/ 362 w 503"/>
                <a:gd name="T3" fmla="*/ 0 h 659"/>
                <a:gd name="T4" fmla="*/ 92 w 503"/>
                <a:gd name="T5" fmla="*/ 344 h 659"/>
                <a:gd name="T6" fmla="*/ 92 w 503"/>
                <a:gd name="T7" fmla="*/ 0 h 659"/>
                <a:gd name="T8" fmla="*/ 0 w 503"/>
                <a:gd name="T9" fmla="*/ 0 h 659"/>
                <a:gd name="T10" fmla="*/ 0 w 503"/>
                <a:gd name="T11" fmla="*/ 659 h 659"/>
                <a:gd name="T12" fmla="*/ 92 w 503"/>
                <a:gd name="T13" fmla="*/ 659 h 659"/>
                <a:gd name="T14" fmla="*/ 92 w 503"/>
                <a:gd name="T15" fmla="*/ 468 h 659"/>
                <a:gd name="T16" fmla="*/ 199 w 503"/>
                <a:gd name="T17" fmla="*/ 337 h 659"/>
                <a:gd name="T18" fmla="*/ 389 w 503"/>
                <a:gd name="T19" fmla="*/ 659 h 659"/>
                <a:gd name="T20" fmla="*/ 503 w 503"/>
                <a:gd name="T21" fmla="*/ 659 h 659"/>
                <a:gd name="T22" fmla="*/ 264 w 503"/>
                <a:gd name="T23" fmla="*/ 257 h 659"/>
                <a:gd name="T24" fmla="*/ 474 w 503"/>
                <a:gd name="T25" fmla="*/ 0 h 6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03" h="659">
                  <a:moveTo>
                    <a:pt x="474" y="0"/>
                  </a:moveTo>
                  <a:lnTo>
                    <a:pt x="362" y="0"/>
                  </a:lnTo>
                  <a:lnTo>
                    <a:pt x="92" y="344"/>
                  </a:lnTo>
                  <a:lnTo>
                    <a:pt x="92" y="0"/>
                  </a:lnTo>
                  <a:lnTo>
                    <a:pt x="0" y="0"/>
                  </a:lnTo>
                  <a:lnTo>
                    <a:pt x="0" y="659"/>
                  </a:lnTo>
                  <a:lnTo>
                    <a:pt x="92" y="659"/>
                  </a:lnTo>
                  <a:lnTo>
                    <a:pt x="92" y="468"/>
                  </a:lnTo>
                  <a:lnTo>
                    <a:pt x="199" y="337"/>
                  </a:lnTo>
                  <a:lnTo>
                    <a:pt x="389" y="659"/>
                  </a:lnTo>
                  <a:lnTo>
                    <a:pt x="503" y="659"/>
                  </a:lnTo>
                  <a:lnTo>
                    <a:pt x="264" y="257"/>
                  </a:lnTo>
                  <a:lnTo>
                    <a:pt x="474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8" name="Freeform 6">
              <a:extLst>
                <a:ext uri="{FF2B5EF4-FFF2-40B4-BE49-F238E27FC236}">
                  <a16:creationId xmlns:a16="http://schemas.microsoft.com/office/drawing/2014/main" id="{BD2FBF4A-C709-41D9-9264-2801AE06427C}"/>
                </a:ext>
              </a:extLst>
            </p:cNvPr>
            <p:cNvSpPr>
              <a:spLocks/>
            </p:cNvSpPr>
            <p:nvPr/>
          </p:nvSpPr>
          <p:spPr bwMode="auto">
            <a:xfrm>
              <a:off x="743" y="1375"/>
              <a:ext cx="376" cy="479"/>
            </a:xfrm>
            <a:custGeom>
              <a:avLst/>
              <a:gdLst>
                <a:gd name="T0" fmla="*/ 120 w 208"/>
                <a:gd name="T1" fmla="*/ 0 h 263"/>
                <a:gd name="T2" fmla="*/ 77 w 208"/>
                <a:gd name="T3" fmla="*/ 13 h 263"/>
                <a:gd name="T4" fmla="*/ 51 w 208"/>
                <a:gd name="T5" fmla="*/ 40 h 263"/>
                <a:gd name="T6" fmla="*/ 51 w 208"/>
                <a:gd name="T7" fmla="*/ 4 h 263"/>
                <a:gd name="T8" fmla="*/ 0 w 208"/>
                <a:gd name="T9" fmla="*/ 4 h 263"/>
                <a:gd name="T10" fmla="*/ 0 w 208"/>
                <a:gd name="T11" fmla="*/ 263 h 263"/>
                <a:gd name="T12" fmla="*/ 51 w 208"/>
                <a:gd name="T13" fmla="*/ 263 h 263"/>
                <a:gd name="T14" fmla="*/ 51 w 208"/>
                <a:gd name="T15" fmla="*/ 99 h 263"/>
                <a:gd name="T16" fmla="*/ 65 w 208"/>
                <a:gd name="T17" fmla="*/ 62 h 263"/>
                <a:gd name="T18" fmla="*/ 103 w 208"/>
                <a:gd name="T19" fmla="*/ 49 h 263"/>
                <a:gd name="T20" fmla="*/ 143 w 208"/>
                <a:gd name="T21" fmla="*/ 64 h 263"/>
                <a:gd name="T22" fmla="*/ 157 w 208"/>
                <a:gd name="T23" fmla="*/ 106 h 263"/>
                <a:gd name="T24" fmla="*/ 157 w 208"/>
                <a:gd name="T25" fmla="*/ 263 h 263"/>
                <a:gd name="T26" fmla="*/ 208 w 208"/>
                <a:gd name="T27" fmla="*/ 263 h 263"/>
                <a:gd name="T28" fmla="*/ 208 w 208"/>
                <a:gd name="T29" fmla="*/ 106 h 263"/>
                <a:gd name="T30" fmla="*/ 185 w 208"/>
                <a:gd name="T31" fmla="*/ 28 h 263"/>
                <a:gd name="T32" fmla="*/ 120 w 208"/>
                <a:gd name="T33" fmla="*/ 0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08" h="263">
                  <a:moveTo>
                    <a:pt x="120" y="0"/>
                  </a:moveTo>
                  <a:cubicBezTo>
                    <a:pt x="104" y="0"/>
                    <a:pt x="90" y="5"/>
                    <a:pt x="77" y="13"/>
                  </a:cubicBezTo>
                  <a:cubicBezTo>
                    <a:pt x="67" y="20"/>
                    <a:pt x="58" y="29"/>
                    <a:pt x="51" y="40"/>
                  </a:cubicBezTo>
                  <a:cubicBezTo>
                    <a:pt x="51" y="4"/>
                    <a:pt x="51" y="4"/>
                    <a:pt x="51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263"/>
                    <a:pt x="0" y="263"/>
                    <a:pt x="0" y="263"/>
                  </a:cubicBezTo>
                  <a:cubicBezTo>
                    <a:pt x="51" y="263"/>
                    <a:pt x="51" y="263"/>
                    <a:pt x="51" y="263"/>
                  </a:cubicBezTo>
                  <a:cubicBezTo>
                    <a:pt x="51" y="99"/>
                    <a:pt x="51" y="99"/>
                    <a:pt x="51" y="99"/>
                  </a:cubicBezTo>
                  <a:cubicBezTo>
                    <a:pt x="51" y="83"/>
                    <a:pt x="56" y="71"/>
                    <a:pt x="65" y="62"/>
                  </a:cubicBezTo>
                  <a:cubicBezTo>
                    <a:pt x="74" y="53"/>
                    <a:pt x="87" y="49"/>
                    <a:pt x="103" y="49"/>
                  </a:cubicBezTo>
                  <a:cubicBezTo>
                    <a:pt x="120" y="49"/>
                    <a:pt x="134" y="54"/>
                    <a:pt x="143" y="64"/>
                  </a:cubicBezTo>
                  <a:cubicBezTo>
                    <a:pt x="153" y="74"/>
                    <a:pt x="157" y="88"/>
                    <a:pt x="157" y="106"/>
                  </a:cubicBezTo>
                  <a:cubicBezTo>
                    <a:pt x="157" y="263"/>
                    <a:pt x="157" y="263"/>
                    <a:pt x="157" y="263"/>
                  </a:cubicBezTo>
                  <a:cubicBezTo>
                    <a:pt x="208" y="263"/>
                    <a:pt x="208" y="263"/>
                    <a:pt x="208" y="263"/>
                  </a:cubicBezTo>
                  <a:cubicBezTo>
                    <a:pt x="208" y="106"/>
                    <a:pt x="208" y="106"/>
                    <a:pt x="208" y="106"/>
                  </a:cubicBezTo>
                  <a:cubicBezTo>
                    <a:pt x="208" y="72"/>
                    <a:pt x="200" y="46"/>
                    <a:pt x="185" y="28"/>
                  </a:cubicBezTo>
                  <a:cubicBezTo>
                    <a:pt x="170" y="10"/>
                    <a:pt x="148" y="0"/>
                    <a:pt x="12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9" name="Freeform 7">
              <a:extLst>
                <a:ext uri="{FF2B5EF4-FFF2-40B4-BE49-F238E27FC236}">
                  <a16:creationId xmlns:a16="http://schemas.microsoft.com/office/drawing/2014/main" id="{1649644E-ABFA-4E9E-BE9B-9DBEED1EA4E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413" y="1375"/>
              <a:ext cx="386" cy="484"/>
            </a:xfrm>
            <a:custGeom>
              <a:avLst/>
              <a:gdLst>
                <a:gd name="T0" fmla="*/ 164 w 213"/>
                <a:gd name="T1" fmla="*/ 13 h 266"/>
                <a:gd name="T2" fmla="*/ 106 w 213"/>
                <a:gd name="T3" fmla="*/ 0 h 266"/>
                <a:gd name="T4" fmla="*/ 49 w 213"/>
                <a:gd name="T5" fmla="*/ 13 h 266"/>
                <a:gd name="T6" fmla="*/ 12 w 213"/>
                <a:gd name="T7" fmla="*/ 52 h 266"/>
                <a:gd name="T8" fmla="*/ 0 w 213"/>
                <a:gd name="T9" fmla="*/ 112 h 266"/>
                <a:gd name="T10" fmla="*/ 0 w 213"/>
                <a:gd name="T11" fmla="*/ 154 h 266"/>
                <a:gd name="T12" fmla="*/ 12 w 213"/>
                <a:gd name="T13" fmla="*/ 215 h 266"/>
                <a:gd name="T14" fmla="*/ 49 w 213"/>
                <a:gd name="T15" fmla="*/ 253 h 266"/>
                <a:gd name="T16" fmla="*/ 106 w 213"/>
                <a:gd name="T17" fmla="*/ 266 h 266"/>
                <a:gd name="T18" fmla="*/ 164 w 213"/>
                <a:gd name="T19" fmla="*/ 253 h 266"/>
                <a:gd name="T20" fmla="*/ 200 w 213"/>
                <a:gd name="T21" fmla="*/ 215 h 266"/>
                <a:gd name="T22" fmla="*/ 213 w 213"/>
                <a:gd name="T23" fmla="*/ 155 h 266"/>
                <a:gd name="T24" fmla="*/ 213 w 213"/>
                <a:gd name="T25" fmla="*/ 112 h 266"/>
                <a:gd name="T26" fmla="*/ 200 w 213"/>
                <a:gd name="T27" fmla="*/ 52 h 266"/>
                <a:gd name="T28" fmla="*/ 164 w 213"/>
                <a:gd name="T29" fmla="*/ 13 h 266"/>
                <a:gd name="T30" fmla="*/ 162 w 213"/>
                <a:gd name="T31" fmla="*/ 155 h 266"/>
                <a:gd name="T32" fmla="*/ 147 w 213"/>
                <a:gd name="T33" fmla="*/ 201 h 266"/>
                <a:gd name="T34" fmla="*/ 106 w 213"/>
                <a:gd name="T35" fmla="*/ 218 h 266"/>
                <a:gd name="T36" fmla="*/ 65 w 213"/>
                <a:gd name="T37" fmla="*/ 201 h 266"/>
                <a:gd name="T38" fmla="*/ 50 w 213"/>
                <a:gd name="T39" fmla="*/ 155 h 266"/>
                <a:gd name="T40" fmla="*/ 50 w 213"/>
                <a:gd name="T41" fmla="*/ 112 h 266"/>
                <a:gd name="T42" fmla="*/ 65 w 213"/>
                <a:gd name="T43" fmla="*/ 65 h 266"/>
                <a:gd name="T44" fmla="*/ 106 w 213"/>
                <a:gd name="T45" fmla="*/ 49 h 266"/>
                <a:gd name="T46" fmla="*/ 147 w 213"/>
                <a:gd name="T47" fmla="*/ 65 h 266"/>
                <a:gd name="T48" fmla="*/ 162 w 213"/>
                <a:gd name="T49" fmla="*/ 112 h 266"/>
                <a:gd name="T50" fmla="*/ 162 w 213"/>
                <a:gd name="T51" fmla="*/ 155 h 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213" h="266">
                  <a:moveTo>
                    <a:pt x="164" y="13"/>
                  </a:moveTo>
                  <a:cubicBezTo>
                    <a:pt x="148" y="5"/>
                    <a:pt x="129" y="0"/>
                    <a:pt x="106" y="0"/>
                  </a:cubicBezTo>
                  <a:cubicBezTo>
                    <a:pt x="84" y="0"/>
                    <a:pt x="65" y="5"/>
                    <a:pt x="49" y="13"/>
                  </a:cubicBezTo>
                  <a:cubicBezTo>
                    <a:pt x="33" y="22"/>
                    <a:pt x="21" y="35"/>
                    <a:pt x="12" y="52"/>
                  </a:cubicBezTo>
                  <a:cubicBezTo>
                    <a:pt x="4" y="68"/>
                    <a:pt x="0" y="88"/>
                    <a:pt x="0" y="112"/>
                  </a:cubicBezTo>
                  <a:cubicBezTo>
                    <a:pt x="0" y="154"/>
                    <a:pt x="0" y="154"/>
                    <a:pt x="0" y="154"/>
                  </a:cubicBezTo>
                  <a:cubicBezTo>
                    <a:pt x="0" y="178"/>
                    <a:pt x="4" y="198"/>
                    <a:pt x="12" y="215"/>
                  </a:cubicBezTo>
                  <a:cubicBezTo>
                    <a:pt x="21" y="232"/>
                    <a:pt x="33" y="244"/>
                    <a:pt x="49" y="253"/>
                  </a:cubicBezTo>
                  <a:cubicBezTo>
                    <a:pt x="65" y="262"/>
                    <a:pt x="84" y="266"/>
                    <a:pt x="106" y="266"/>
                  </a:cubicBezTo>
                  <a:cubicBezTo>
                    <a:pt x="129" y="266"/>
                    <a:pt x="148" y="262"/>
                    <a:pt x="164" y="253"/>
                  </a:cubicBezTo>
                  <a:cubicBezTo>
                    <a:pt x="180" y="244"/>
                    <a:pt x="192" y="232"/>
                    <a:pt x="200" y="215"/>
                  </a:cubicBezTo>
                  <a:cubicBezTo>
                    <a:pt x="209" y="198"/>
                    <a:pt x="213" y="178"/>
                    <a:pt x="213" y="155"/>
                  </a:cubicBezTo>
                  <a:cubicBezTo>
                    <a:pt x="213" y="112"/>
                    <a:pt x="213" y="112"/>
                    <a:pt x="213" y="112"/>
                  </a:cubicBezTo>
                  <a:cubicBezTo>
                    <a:pt x="213" y="88"/>
                    <a:pt x="209" y="68"/>
                    <a:pt x="200" y="52"/>
                  </a:cubicBezTo>
                  <a:cubicBezTo>
                    <a:pt x="192" y="35"/>
                    <a:pt x="180" y="22"/>
                    <a:pt x="164" y="13"/>
                  </a:cubicBezTo>
                  <a:close/>
                  <a:moveTo>
                    <a:pt x="162" y="155"/>
                  </a:moveTo>
                  <a:cubicBezTo>
                    <a:pt x="162" y="175"/>
                    <a:pt x="157" y="190"/>
                    <a:pt x="147" y="201"/>
                  </a:cubicBezTo>
                  <a:cubicBezTo>
                    <a:pt x="138" y="212"/>
                    <a:pt x="124" y="218"/>
                    <a:pt x="106" y="218"/>
                  </a:cubicBezTo>
                  <a:cubicBezTo>
                    <a:pt x="88" y="218"/>
                    <a:pt x="75" y="212"/>
                    <a:pt x="65" y="201"/>
                  </a:cubicBezTo>
                  <a:cubicBezTo>
                    <a:pt x="55" y="190"/>
                    <a:pt x="50" y="175"/>
                    <a:pt x="50" y="155"/>
                  </a:cubicBezTo>
                  <a:cubicBezTo>
                    <a:pt x="50" y="112"/>
                    <a:pt x="50" y="112"/>
                    <a:pt x="50" y="112"/>
                  </a:cubicBezTo>
                  <a:cubicBezTo>
                    <a:pt x="50" y="92"/>
                    <a:pt x="55" y="76"/>
                    <a:pt x="65" y="65"/>
                  </a:cubicBezTo>
                  <a:cubicBezTo>
                    <a:pt x="75" y="54"/>
                    <a:pt x="88" y="49"/>
                    <a:pt x="106" y="49"/>
                  </a:cubicBezTo>
                  <a:cubicBezTo>
                    <a:pt x="124" y="49"/>
                    <a:pt x="138" y="54"/>
                    <a:pt x="147" y="65"/>
                  </a:cubicBezTo>
                  <a:cubicBezTo>
                    <a:pt x="157" y="76"/>
                    <a:pt x="162" y="92"/>
                    <a:pt x="162" y="112"/>
                  </a:cubicBezTo>
                  <a:lnTo>
                    <a:pt x="162" y="15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0" name="Freeform 8">
              <a:extLst>
                <a:ext uri="{FF2B5EF4-FFF2-40B4-BE49-F238E27FC236}">
                  <a16:creationId xmlns:a16="http://schemas.microsoft.com/office/drawing/2014/main" id="{432899D7-1907-49EA-B2B7-53AF0CF4EA22}"/>
                </a:ext>
              </a:extLst>
            </p:cNvPr>
            <p:cNvSpPr>
              <a:spLocks/>
            </p:cNvSpPr>
            <p:nvPr/>
          </p:nvSpPr>
          <p:spPr bwMode="auto">
            <a:xfrm>
              <a:off x="2045" y="1383"/>
              <a:ext cx="656" cy="471"/>
            </a:xfrm>
            <a:custGeom>
              <a:avLst/>
              <a:gdLst>
                <a:gd name="T0" fmla="*/ 478 w 656"/>
                <a:gd name="T1" fmla="*/ 336 h 471"/>
                <a:gd name="T2" fmla="*/ 360 w 656"/>
                <a:gd name="T3" fmla="*/ 0 h 471"/>
                <a:gd name="T4" fmla="*/ 297 w 656"/>
                <a:gd name="T5" fmla="*/ 0 h 471"/>
                <a:gd name="T6" fmla="*/ 179 w 656"/>
                <a:gd name="T7" fmla="*/ 336 h 471"/>
                <a:gd name="T8" fmla="*/ 96 w 656"/>
                <a:gd name="T9" fmla="*/ 0 h 471"/>
                <a:gd name="T10" fmla="*/ 0 w 656"/>
                <a:gd name="T11" fmla="*/ 0 h 471"/>
                <a:gd name="T12" fmla="*/ 145 w 656"/>
                <a:gd name="T13" fmla="*/ 471 h 471"/>
                <a:gd name="T14" fmla="*/ 214 w 656"/>
                <a:gd name="T15" fmla="*/ 471 h 471"/>
                <a:gd name="T16" fmla="*/ 328 w 656"/>
                <a:gd name="T17" fmla="*/ 145 h 471"/>
                <a:gd name="T18" fmla="*/ 442 w 656"/>
                <a:gd name="T19" fmla="*/ 471 h 471"/>
                <a:gd name="T20" fmla="*/ 513 w 656"/>
                <a:gd name="T21" fmla="*/ 471 h 471"/>
                <a:gd name="T22" fmla="*/ 656 w 656"/>
                <a:gd name="T23" fmla="*/ 0 h 471"/>
                <a:gd name="T24" fmla="*/ 560 w 656"/>
                <a:gd name="T25" fmla="*/ 0 h 471"/>
                <a:gd name="T26" fmla="*/ 478 w 656"/>
                <a:gd name="T27" fmla="*/ 336 h 4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56" h="471">
                  <a:moveTo>
                    <a:pt x="478" y="336"/>
                  </a:moveTo>
                  <a:lnTo>
                    <a:pt x="360" y="0"/>
                  </a:lnTo>
                  <a:lnTo>
                    <a:pt x="297" y="0"/>
                  </a:lnTo>
                  <a:lnTo>
                    <a:pt x="179" y="336"/>
                  </a:lnTo>
                  <a:lnTo>
                    <a:pt x="96" y="0"/>
                  </a:lnTo>
                  <a:lnTo>
                    <a:pt x="0" y="0"/>
                  </a:lnTo>
                  <a:lnTo>
                    <a:pt x="145" y="471"/>
                  </a:lnTo>
                  <a:lnTo>
                    <a:pt x="214" y="471"/>
                  </a:lnTo>
                  <a:lnTo>
                    <a:pt x="328" y="145"/>
                  </a:lnTo>
                  <a:lnTo>
                    <a:pt x="442" y="471"/>
                  </a:lnTo>
                  <a:lnTo>
                    <a:pt x="513" y="471"/>
                  </a:lnTo>
                  <a:lnTo>
                    <a:pt x="656" y="0"/>
                  </a:lnTo>
                  <a:lnTo>
                    <a:pt x="560" y="0"/>
                  </a:lnTo>
                  <a:lnTo>
                    <a:pt x="478" y="3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1" name="Freeform 9">
              <a:extLst>
                <a:ext uri="{FF2B5EF4-FFF2-40B4-BE49-F238E27FC236}">
                  <a16:creationId xmlns:a16="http://schemas.microsoft.com/office/drawing/2014/main" id="{9BAA654E-45D1-4CEE-BD3D-4F36B961620F}"/>
                </a:ext>
              </a:extLst>
            </p:cNvPr>
            <p:cNvSpPr>
              <a:spLocks/>
            </p:cNvSpPr>
            <p:nvPr/>
          </p:nvSpPr>
          <p:spPr bwMode="auto">
            <a:xfrm>
              <a:off x="2967" y="1195"/>
              <a:ext cx="165" cy="661"/>
            </a:xfrm>
            <a:custGeom>
              <a:avLst/>
              <a:gdLst>
                <a:gd name="T0" fmla="*/ 55 w 91"/>
                <a:gd name="T1" fmla="*/ 309 h 363"/>
                <a:gd name="T2" fmla="*/ 51 w 91"/>
                <a:gd name="T3" fmla="*/ 295 h 363"/>
                <a:gd name="T4" fmla="*/ 51 w 91"/>
                <a:gd name="T5" fmla="*/ 0 h 363"/>
                <a:gd name="T6" fmla="*/ 0 w 91"/>
                <a:gd name="T7" fmla="*/ 0 h 363"/>
                <a:gd name="T8" fmla="*/ 0 w 91"/>
                <a:gd name="T9" fmla="*/ 294 h 363"/>
                <a:gd name="T10" fmla="*/ 16 w 91"/>
                <a:gd name="T11" fmla="*/ 345 h 363"/>
                <a:gd name="T12" fmla="*/ 61 w 91"/>
                <a:gd name="T13" fmla="*/ 363 h 363"/>
                <a:gd name="T14" fmla="*/ 91 w 91"/>
                <a:gd name="T15" fmla="*/ 363 h 363"/>
                <a:gd name="T16" fmla="*/ 91 w 91"/>
                <a:gd name="T17" fmla="*/ 315 h 363"/>
                <a:gd name="T18" fmla="*/ 67 w 91"/>
                <a:gd name="T19" fmla="*/ 315 h 363"/>
                <a:gd name="T20" fmla="*/ 55 w 91"/>
                <a:gd name="T21" fmla="*/ 309 h 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91" h="363">
                  <a:moveTo>
                    <a:pt x="55" y="309"/>
                  </a:moveTo>
                  <a:cubicBezTo>
                    <a:pt x="52" y="306"/>
                    <a:pt x="51" y="301"/>
                    <a:pt x="51" y="295"/>
                  </a:cubicBezTo>
                  <a:cubicBezTo>
                    <a:pt x="51" y="0"/>
                    <a:pt x="51" y="0"/>
                    <a:pt x="5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94"/>
                    <a:pt x="0" y="294"/>
                    <a:pt x="0" y="294"/>
                  </a:cubicBezTo>
                  <a:cubicBezTo>
                    <a:pt x="0" y="316"/>
                    <a:pt x="5" y="333"/>
                    <a:pt x="16" y="345"/>
                  </a:cubicBezTo>
                  <a:cubicBezTo>
                    <a:pt x="26" y="357"/>
                    <a:pt x="41" y="363"/>
                    <a:pt x="61" y="363"/>
                  </a:cubicBezTo>
                  <a:cubicBezTo>
                    <a:pt x="91" y="363"/>
                    <a:pt x="91" y="363"/>
                    <a:pt x="91" y="363"/>
                  </a:cubicBezTo>
                  <a:cubicBezTo>
                    <a:pt x="91" y="315"/>
                    <a:pt x="91" y="315"/>
                    <a:pt x="91" y="315"/>
                  </a:cubicBezTo>
                  <a:cubicBezTo>
                    <a:pt x="67" y="315"/>
                    <a:pt x="67" y="315"/>
                    <a:pt x="67" y="315"/>
                  </a:cubicBezTo>
                  <a:cubicBezTo>
                    <a:pt x="62" y="315"/>
                    <a:pt x="58" y="313"/>
                    <a:pt x="55" y="30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2" name="Freeform 10">
              <a:extLst>
                <a:ext uri="{FF2B5EF4-FFF2-40B4-BE49-F238E27FC236}">
                  <a16:creationId xmlns:a16="http://schemas.microsoft.com/office/drawing/2014/main" id="{DCD9423E-CDE8-4901-8302-791789CD916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387" y="1375"/>
              <a:ext cx="382" cy="484"/>
            </a:xfrm>
            <a:custGeom>
              <a:avLst/>
              <a:gdLst>
                <a:gd name="T0" fmla="*/ 164 w 211"/>
                <a:gd name="T1" fmla="*/ 17 h 266"/>
                <a:gd name="T2" fmla="*/ 109 w 211"/>
                <a:gd name="T3" fmla="*/ 0 h 266"/>
                <a:gd name="T4" fmla="*/ 50 w 211"/>
                <a:gd name="T5" fmla="*/ 15 h 266"/>
                <a:gd name="T6" fmla="*/ 13 w 211"/>
                <a:gd name="T7" fmla="*/ 56 h 266"/>
                <a:gd name="T8" fmla="*/ 0 w 211"/>
                <a:gd name="T9" fmla="*/ 121 h 266"/>
                <a:gd name="T10" fmla="*/ 0 w 211"/>
                <a:gd name="T11" fmla="*/ 151 h 266"/>
                <a:gd name="T12" fmla="*/ 13 w 211"/>
                <a:gd name="T13" fmla="*/ 213 h 266"/>
                <a:gd name="T14" fmla="*/ 52 w 211"/>
                <a:gd name="T15" fmla="*/ 253 h 266"/>
                <a:gd name="T16" fmla="*/ 78 w 211"/>
                <a:gd name="T17" fmla="*/ 266 h 266"/>
                <a:gd name="T18" fmla="*/ 113 w 211"/>
                <a:gd name="T19" fmla="*/ 266 h 266"/>
                <a:gd name="T20" fmla="*/ 161 w 211"/>
                <a:gd name="T21" fmla="*/ 256 h 266"/>
                <a:gd name="T22" fmla="*/ 205 w 211"/>
                <a:gd name="T23" fmla="*/ 228 h 266"/>
                <a:gd name="T24" fmla="*/ 171 w 211"/>
                <a:gd name="T25" fmla="*/ 194 h 266"/>
                <a:gd name="T26" fmla="*/ 144 w 211"/>
                <a:gd name="T27" fmla="*/ 212 h 266"/>
                <a:gd name="T28" fmla="*/ 113 w 211"/>
                <a:gd name="T29" fmla="*/ 218 h 266"/>
                <a:gd name="T30" fmla="*/ 65 w 211"/>
                <a:gd name="T31" fmla="*/ 201 h 266"/>
                <a:gd name="T32" fmla="*/ 49 w 211"/>
                <a:gd name="T33" fmla="*/ 154 h 266"/>
                <a:gd name="T34" fmla="*/ 211 w 211"/>
                <a:gd name="T35" fmla="*/ 154 h 266"/>
                <a:gd name="T36" fmla="*/ 211 w 211"/>
                <a:gd name="T37" fmla="*/ 137 h 266"/>
                <a:gd name="T38" fmla="*/ 199 w 211"/>
                <a:gd name="T39" fmla="*/ 63 h 266"/>
                <a:gd name="T40" fmla="*/ 164 w 211"/>
                <a:gd name="T41" fmla="*/ 17 h 266"/>
                <a:gd name="T42" fmla="*/ 49 w 211"/>
                <a:gd name="T43" fmla="*/ 113 h 266"/>
                <a:gd name="T44" fmla="*/ 64 w 211"/>
                <a:gd name="T45" fmla="*/ 65 h 266"/>
                <a:gd name="T46" fmla="*/ 109 w 211"/>
                <a:gd name="T47" fmla="*/ 46 h 266"/>
                <a:gd name="T48" fmla="*/ 147 w 211"/>
                <a:gd name="T49" fmla="*/ 64 h 266"/>
                <a:gd name="T50" fmla="*/ 163 w 211"/>
                <a:gd name="T51" fmla="*/ 113 h 266"/>
                <a:gd name="T52" fmla="*/ 49 w 211"/>
                <a:gd name="T53" fmla="*/ 113 h 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211" h="266">
                  <a:moveTo>
                    <a:pt x="164" y="17"/>
                  </a:moveTo>
                  <a:cubicBezTo>
                    <a:pt x="149" y="6"/>
                    <a:pt x="131" y="0"/>
                    <a:pt x="109" y="0"/>
                  </a:cubicBezTo>
                  <a:cubicBezTo>
                    <a:pt x="86" y="0"/>
                    <a:pt x="66" y="5"/>
                    <a:pt x="50" y="15"/>
                  </a:cubicBezTo>
                  <a:cubicBezTo>
                    <a:pt x="34" y="24"/>
                    <a:pt x="21" y="38"/>
                    <a:pt x="13" y="56"/>
                  </a:cubicBezTo>
                  <a:cubicBezTo>
                    <a:pt x="4" y="74"/>
                    <a:pt x="0" y="96"/>
                    <a:pt x="0" y="121"/>
                  </a:cubicBezTo>
                  <a:cubicBezTo>
                    <a:pt x="0" y="151"/>
                    <a:pt x="0" y="151"/>
                    <a:pt x="0" y="151"/>
                  </a:cubicBezTo>
                  <a:cubicBezTo>
                    <a:pt x="0" y="175"/>
                    <a:pt x="5" y="196"/>
                    <a:pt x="13" y="213"/>
                  </a:cubicBezTo>
                  <a:cubicBezTo>
                    <a:pt x="22" y="231"/>
                    <a:pt x="35" y="244"/>
                    <a:pt x="52" y="253"/>
                  </a:cubicBezTo>
                  <a:cubicBezTo>
                    <a:pt x="69" y="262"/>
                    <a:pt x="78" y="266"/>
                    <a:pt x="78" y="266"/>
                  </a:cubicBezTo>
                  <a:cubicBezTo>
                    <a:pt x="78" y="266"/>
                    <a:pt x="89" y="266"/>
                    <a:pt x="113" y="266"/>
                  </a:cubicBezTo>
                  <a:cubicBezTo>
                    <a:pt x="130" y="266"/>
                    <a:pt x="146" y="263"/>
                    <a:pt x="161" y="256"/>
                  </a:cubicBezTo>
                  <a:cubicBezTo>
                    <a:pt x="177" y="250"/>
                    <a:pt x="192" y="240"/>
                    <a:pt x="205" y="228"/>
                  </a:cubicBezTo>
                  <a:cubicBezTo>
                    <a:pt x="171" y="194"/>
                    <a:pt x="171" y="194"/>
                    <a:pt x="171" y="194"/>
                  </a:cubicBezTo>
                  <a:cubicBezTo>
                    <a:pt x="163" y="202"/>
                    <a:pt x="154" y="208"/>
                    <a:pt x="144" y="212"/>
                  </a:cubicBezTo>
                  <a:cubicBezTo>
                    <a:pt x="134" y="216"/>
                    <a:pt x="124" y="218"/>
                    <a:pt x="113" y="218"/>
                  </a:cubicBezTo>
                  <a:cubicBezTo>
                    <a:pt x="93" y="218"/>
                    <a:pt x="77" y="212"/>
                    <a:pt x="65" y="201"/>
                  </a:cubicBezTo>
                  <a:cubicBezTo>
                    <a:pt x="54" y="190"/>
                    <a:pt x="49" y="174"/>
                    <a:pt x="49" y="154"/>
                  </a:cubicBezTo>
                  <a:cubicBezTo>
                    <a:pt x="211" y="154"/>
                    <a:pt x="211" y="154"/>
                    <a:pt x="211" y="154"/>
                  </a:cubicBezTo>
                  <a:cubicBezTo>
                    <a:pt x="211" y="137"/>
                    <a:pt x="211" y="137"/>
                    <a:pt x="211" y="137"/>
                  </a:cubicBezTo>
                  <a:cubicBezTo>
                    <a:pt x="211" y="108"/>
                    <a:pt x="207" y="84"/>
                    <a:pt x="199" y="63"/>
                  </a:cubicBezTo>
                  <a:cubicBezTo>
                    <a:pt x="191" y="43"/>
                    <a:pt x="179" y="27"/>
                    <a:pt x="164" y="17"/>
                  </a:cubicBezTo>
                  <a:close/>
                  <a:moveTo>
                    <a:pt x="49" y="113"/>
                  </a:moveTo>
                  <a:cubicBezTo>
                    <a:pt x="49" y="93"/>
                    <a:pt x="55" y="77"/>
                    <a:pt x="64" y="65"/>
                  </a:cubicBezTo>
                  <a:cubicBezTo>
                    <a:pt x="75" y="52"/>
                    <a:pt x="90" y="46"/>
                    <a:pt x="109" y="46"/>
                  </a:cubicBezTo>
                  <a:cubicBezTo>
                    <a:pt x="125" y="46"/>
                    <a:pt x="137" y="52"/>
                    <a:pt x="147" y="64"/>
                  </a:cubicBezTo>
                  <a:cubicBezTo>
                    <a:pt x="156" y="75"/>
                    <a:pt x="161" y="92"/>
                    <a:pt x="163" y="113"/>
                  </a:cubicBezTo>
                  <a:lnTo>
                    <a:pt x="49" y="11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3" name="Freeform 11">
              <a:extLst>
                <a:ext uri="{FF2B5EF4-FFF2-40B4-BE49-F238E27FC236}">
                  <a16:creationId xmlns:a16="http://schemas.microsoft.com/office/drawing/2014/main" id="{F4C6910A-E84D-445C-8A37-685F47674E1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048" y="1195"/>
              <a:ext cx="373" cy="666"/>
            </a:xfrm>
            <a:custGeom>
              <a:avLst/>
              <a:gdLst>
                <a:gd name="T0" fmla="*/ 155 w 206"/>
                <a:gd name="T1" fmla="*/ 136 h 366"/>
                <a:gd name="T2" fmla="*/ 129 w 206"/>
                <a:gd name="T3" fmla="*/ 111 h 366"/>
                <a:gd name="T4" fmla="*/ 87 w 206"/>
                <a:gd name="T5" fmla="*/ 99 h 366"/>
                <a:gd name="T6" fmla="*/ 40 w 206"/>
                <a:gd name="T7" fmla="*/ 111 h 366"/>
                <a:gd name="T8" fmla="*/ 11 w 206"/>
                <a:gd name="T9" fmla="*/ 147 h 366"/>
                <a:gd name="T10" fmla="*/ 0 w 206"/>
                <a:gd name="T11" fmla="*/ 204 h 366"/>
                <a:gd name="T12" fmla="*/ 0 w 206"/>
                <a:gd name="T13" fmla="*/ 261 h 366"/>
                <a:gd name="T14" fmla="*/ 11 w 206"/>
                <a:gd name="T15" fmla="*/ 318 h 366"/>
                <a:gd name="T16" fmla="*/ 41 w 206"/>
                <a:gd name="T17" fmla="*/ 354 h 366"/>
                <a:gd name="T18" fmla="*/ 90 w 206"/>
                <a:gd name="T19" fmla="*/ 366 h 366"/>
                <a:gd name="T20" fmla="*/ 133 w 206"/>
                <a:gd name="T21" fmla="*/ 353 h 366"/>
                <a:gd name="T22" fmla="*/ 155 w 206"/>
                <a:gd name="T23" fmla="*/ 328 h 366"/>
                <a:gd name="T24" fmla="*/ 155 w 206"/>
                <a:gd name="T25" fmla="*/ 362 h 366"/>
                <a:gd name="T26" fmla="*/ 206 w 206"/>
                <a:gd name="T27" fmla="*/ 362 h 366"/>
                <a:gd name="T28" fmla="*/ 206 w 206"/>
                <a:gd name="T29" fmla="*/ 0 h 366"/>
                <a:gd name="T30" fmla="*/ 155 w 206"/>
                <a:gd name="T31" fmla="*/ 0 h 366"/>
                <a:gd name="T32" fmla="*/ 155 w 206"/>
                <a:gd name="T33" fmla="*/ 136 h 366"/>
                <a:gd name="T34" fmla="*/ 155 w 206"/>
                <a:gd name="T35" fmla="*/ 266 h 366"/>
                <a:gd name="T36" fmla="*/ 149 w 206"/>
                <a:gd name="T37" fmla="*/ 295 h 366"/>
                <a:gd name="T38" fmla="*/ 131 w 206"/>
                <a:gd name="T39" fmla="*/ 313 h 366"/>
                <a:gd name="T40" fmla="*/ 104 w 206"/>
                <a:gd name="T41" fmla="*/ 320 h 366"/>
                <a:gd name="T42" fmla="*/ 65 w 206"/>
                <a:gd name="T43" fmla="*/ 304 h 366"/>
                <a:gd name="T44" fmla="*/ 51 w 206"/>
                <a:gd name="T45" fmla="*/ 261 h 366"/>
                <a:gd name="T46" fmla="*/ 51 w 206"/>
                <a:gd name="T47" fmla="*/ 205 h 366"/>
                <a:gd name="T48" fmla="*/ 65 w 206"/>
                <a:gd name="T49" fmla="*/ 161 h 366"/>
                <a:gd name="T50" fmla="*/ 104 w 206"/>
                <a:gd name="T51" fmla="*/ 145 h 366"/>
                <a:gd name="T52" fmla="*/ 131 w 206"/>
                <a:gd name="T53" fmla="*/ 151 h 366"/>
                <a:gd name="T54" fmla="*/ 149 w 206"/>
                <a:gd name="T55" fmla="*/ 169 h 366"/>
                <a:gd name="T56" fmla="*/ 155 w 206"/>
                <a:gd name="T57" fmla="*/ 197 h 366"/>
                <a:gd name="T58" fmla="*/ 155 w 206"/>
                <a:gd name="T59" fmla="*/ 266 h 3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06" h="366">
                  <a:moveTo>
                    <a:pt x="155" y="136"/>
                  </a:moveTo>
                  <a:cubicBezTo>
                    <a:pt x="148" y="125"/>
                    <a:pt x="139" y="117"/>
                    <a:pt x="129" y="111"/>
                  </a:cubicBezTo>
                  <a:cubicBezTo>
                    <a:pt x="117" y="103"/>
                    <a:pt x="103" y="99"/>
                    <a:pt x="87" y="99"/>
                  </a:cubicBezTo>
                  <a:cubicBezTo>
                    <a:pt x="69" y="99"/>
                    <a:pt x="53" y="103"/>
                    <a:pt x="40" y="111"/>
                  </a:cubicBezTo>
                  <a:cubicBezTo>
                    <a:pt x="27" y="119"/>
                    <a:pt x="17" y="131"/>
                    <a:pt x="11" y="147"/>
                  </a:cubicBezTo>
                  <a:cubicBezTo>
                    <a:pt x="4" y="163"/>
                    <a:pt x="0" y="182"/>
                    <a:pt x="0" y="204"/>
                  </a:cubicBezTo>
                  <a:cubicBezTo>
                    <a:pt x="0" y="261"/>
                    <a:pt x="0" y="261"/>
                    <a:pt x="0" y="261"/>
                  </a:cubicBezTo>
                  <a:cubicBezTo>
                    <a:pt x="0" y="283"/>
                    <a:pt x="4" y="302"/>
                    <a:pt x="11" y="318"/>
                  </a:cubicBezTo>
                  <a:cubicBezTo>
                    <a:pt x="18" y="334"/>
                    <a:pt x="28" y="346"/>
                    <a:pt x="41" y="354"/>
                  </a:cubicBezTo>
                  <a:cubicBezTo>
                    <a:pt x="55" y="362"/>
                    <a:pt x="71" y="366"/>
                    <a:pt x="90" y="366"/>
                  </a:cubicBezTo>
                  <a:cubicBezTo>
                    <a:pt x="107" y="366"/>
                    <a:pt x="121" y="362"/>
                    <a:pt x="133" y="353"/>
                  </a:cubicBezTo>
                  <a:cubicBezTo>
                    <a:pt x="142" y="346"/>
                    <a:pt x="150" y="338"/>
                    <a:pt x="155" y="328"/>
                  </a:cubicBezTo>
                  <a:cubicBezTo>
                    <a:pt x="155" y="362"/>
                    <a:pt x="155" y="362"/>
                    <a:pt x="155" y="362"/>
                  </a:cubicBezTo>
                  <a:cubicBezTo>
                    <a:pt x="206" y="362"/>
                    <a:pt x="206" y="362"/>
                    <a:pt x="206" y="362"/>
                  </a:cubicBezTo>
                  <a:cubicBezTo>
                    <a:pt x="206" y="0"/>
                    <a:pt x="206" y="0"/>
                    <a:pt x="206" y="0"/>
                  </a:cubicBezTo>
                  <a:cubicBezTo>
                    <a:pt x="155" y="0"/>
                    <a:pt x="155" y="0"/>
                    <a:pt x="155" y="0"/>
                  </a:cubicBezTo>
                  <a:lnTo>
                    <a:pt x="155" y="136"/>
                  </a:lnTo>
                  <a:close/>
                  <a:moveTo>
                    <a:pt x="155" y="266"/>
                  </a:moveTo>
                  <a:cubicBezTo>
                    <a:pt x="155" y="278"/>
                    <a:pt x="153" y="287"/>
                    <a:pt x="149" y="295"/>
                  </a:cubicBezTo>
                  <a:cubicBezTo>
                    <a:pt x="145" y="303"/>
                    <a:pt x="139" y="309"/>
                    <a:pt x="131" y="313"/>
                  </a:cubicBezTo>
                  <a:cubicBezTo>
                    <a:pt x="124" y="318"/>
                    <a:pt x="115" y="320"/>
                    <a:pt x="104" y="320"/>
                  </a:cubicBezTo>
                  <a:cubicBezTo>
                    <a:pt x="87" y="320"/>
                    <a:pt x="74" y="315"/>
                    <a:pt x="65" y="304"/>
                  </a:cubicBezTo>
                  <a:cubicBezTo>
                    <a:pt x="56" y="294"/>
                    <a:pt x="51" y="280"/>
                    <a:pt x="51" y="261"/>
                  </a:cubicBezTo>
                  <a:cubicBezTo>
                    <a:pt x="51" y="205"/>
                    <a:pt x="51" y="205"/>
                    <a:pt x="51" y="205"/>
                  </a:cubicBezTo>
                  <a:cubicBezTo>
                    <a:pt x="51" y="186"/>
                    <a:pt x="56" y="171"/>
                    <a:pt x="65" y="161"/>
                  </a:cubicBezTo>
                  <a:cubicBezTo>
                    <a:pt x="74" y="150"/>
                    <a:pt x="87" y="145"/>
                    <a:pt x="104" y="145"/>
                  </a:cubicBezTo>
                  <a:cubicBezTo>
                    <a:pt x="115" y="145"/>
                    <a:pt x="124" y="147"/>
                    <a:pt x="131" y="151"/>
                  </a:cubicBezTo>
                  <a:cubicBezTo>
                    <a:pt x="139" y="155"/>
                    <a:pt x="145" y="161"/>
                    <a:pt x="149" y="169"/>
                  </a:cubicBezTo>
                  <a:cubicBezTo>
                    <a:pt x="153" y="177"/>
                    <a:pt x="155" y="186"/>
                    <a:pt x="155" y="197"/>
                  </a:cubicBezTo>
                  <a:lnTo>
                    <a:pt x="155" y="2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5" name="Freeform 12">
              <a:extLst>
                <a:ext uri="{FF2B5EF4-FFF2-40B4-BE49-F238E27FC236}">
                  <a16:creationId xmlns:a16="http://schemas.microsoft.com/office/drawing/2014/main" id="{C9B8195D-3713-4200-A6DF-FB94C11E9A6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713" y="1375"/>
              <a:ext cx="371" cy="670"/>
            </a:xfrm>
            <a:custGeom>
              <a:avLst/>
              <a:gdLst>
                <a:gd name="T0" fmla="*/ 154 w 205"/>
                <a:gd name="T1" fmla="*/ 37 h 368"/>
                <a:gd name="T2" fmla="*/ 129 w 205"/>
                <a:gd name="T3" fmla="*/ 12 h 368"/>
                <a:gd name="T4" fmla="*/ 87 w 205"/>
                <a:gd name="T5" fmla="*/ 0 h 368"/>
                <a:gd name="T6" fmla="*/ 40 w 205"/>
                <a:gd name="T7" fmla="*/ 12 h 368"/>
                <a:gd name="T8" fmla="*/ 10 w 205"/>
                <a:gd name="T9" fmla="*/ 48 h 368"/>
                <a:gd name="T10" fmla="*/ 0 w 205"/>
                <a:gd name="T11" fmla="*/ 105 h 368"/>
                <a:gd name="T12" fmla="*/ 0 w 205"/>
                <a:gd name="T13" fmla="*/ 162 h 368"/>
                <a:gd name="T14" fmla="*/ 11 w 205"/>
                <a:gd name="T15" fmla="*/ 219 h 368"/>
                <a:gd name="T16" fmla="*/ 41 w 205"/>
                <a:gd name="T17" fmla="*/ 255 h 368"/>
                <a:gd name="T18" fmla="*/ 89 w 205"/>
                <a:gd name="T19" fmla="*/ 267 h 368"/>
                <a:gd name="T20" fmla="*/ 133 w 205"/>
                <a:gd name="T21" fmla="*/ 254 h 368"/>
                <a:gd name="T22" fmla="*/ 154 w 205"/>
                <a:gd name="T23" fmla="*/ 229 h 368"/>
                <a:gd name="T24" fmla="*/ 154 w 205"/>
                <a:gd name="T25" fmla="*/ 262 h 368"/>
                <a:gd name="T26" fmla="*/ 139 w 205"/>
                <a:gd name="T27" fmla="*/ 308 h 368"/>
                <a:gd name="T28" fmla="*/ 93 w 205"/>
                <a:gd name="T29" fmla="*/ 324 h 368"/>
                <a:gd name="T30" fmla="*/ 64 w 205"/>
                <a:gd name="T31" fmla="*/ 316 h 368"/>
                <a:gd name="T32" fmla="*/ 41 w 205"/>
                <a:gd name="T33" fmla="*/ 295 h 368"/>
                <a:gd name="T34" fmla="*/ 6 w 205"/>
                <a:gd name="T35" fmla="*/ 326 h 368"/>
                <a:gd name="T36" fmla="*/ 42 w 205"/>
                <a:gd name="T37" fmla="*/ 357 h 368"/>
                <a:gd name="T38" fmla="*/ 65 w 205"/>
                <a:gd name="T39" fmla="*/ 368 h 368"/>
                <a:gd name="T40" fmla="*/ 94 w 205"/>
                <a:gd name="T41" fmla="*/ 368 h 368"/>
                <a:gd name="T42" fmla="*/ 154 w 205"/>
                <a:gd name="T43" fmla="*/ 354 h 368"/>
                <a:gd name="T44" fmla="*/ 192 w 205"/>
                <a:gd name="T45" fmla="*/ 316 h 368"/>
                <a:gd name="T46" fmla="*/ 205 w 205"/>
                <a:gd name="T47" fmla="*/ 255 h 368"/>
                <a:gd name="T48" fmla="*/ 205 w 205"/>
                <a:gd name="T49" fmla="*/ 4 h 368"/>
                <a:gd name="T50" fmla="*/ 154 w 205"/>
                <a:gd name="T51" fmla="*/ 4 h 368"/>
                <a:gd name="T52" fmla="*/ 154 w 205"/>
                <a:gd name="T53" fmla="*/ 37 h 368"/>
                <a:gd name="T54" fmla="*/ 154 w 205"/>
                <a:gd name="T55" fmla="*/ 167 h 368"/>
                <a:gd name="T56" fmla="*/ 149 w 205"/>
                <a:gd name="T57" fmla="*/ 196 h 368"/>
                <a:gd name="T58" fmla="*/ 131 w 205"/>
                <a:gd name="T59" fmla="*/ 214 h 368"/>
                <a:gd name="T60" fmla="*/ 104 w 205"/>
                <a:gd name="T61" fmla="*/ 221 h 368"/>
                <a:gd name="T62" fmla="*/ 65 w 205"/>
                <a:gd name="T63" fmla="*/ 205 h 368"/>
                <a:gd name="T64" fmla="*/ 51 w 205"/>
                <a:gd name="T65" fmla="*/ 162 h 368"/>
                <a:gd name="T66" fmla="*/ 51 w 205"/>
                <a:gd name="T67" fmla="*/ 106 h 368"/>
                <a:gd name="T68" fmla="*/ 65 w 205"/>
                <a:gd name="T69" fmla="*/ 62 h 368"/>
                <a:gd name="T70" fmla="*/ 104 w 205"/>
                <a:gd name="T71" fmla="*/ 46 h 368"/>
                <a:gd name="T72" fmla="*/ 131 w 205"/>
                <a:gd name="T73" fmla="*/ 52 h 368"/>
                <a:gd name="T74" fmla="*/ 149 w 205"/>
                <a:gd name="T75" fmla="*/ 70 h 368"/>
                <a:gd name="T76" fmla="*/ 154 w 205"/>
                <a:gd name="T77" fmla="*/ 98 h 368"/>
                <a:gd name="T78" fmla="*/ 154 w 205"/>
                <a:gd name="T79" fmla="*/ 167 h 3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205" h="368">
                  <a:moveTo>
                    <a:pt x="154" y="37"/>
                  </a:moveTo>
                  <a:cubicBezTo>
                    <a:pt x="147" y="26"/>
                    <a:pt x="139" y="18"/>
                    <a:pt x="129" y="12"/>
                  </a:cubicBezTo>
                  <a:cubicBezTo>
                    <a:pt x="116" y="4"/>
                    <a:pt x="102" y="0"/>
                    <a:pt x="87" y="0"/>
                  </a:cubicBezTo>
                  <a:cubicBezTo>
                    <a:pt x="69" y="0"/>
                    <a:pt x="53" y="4"/>
                    <a:pt x="40" y="12"/>
                  </a:cubicBezTo>
                  <a:cubicBezTo>
                    <a:pt x="27" y="20"/>
                    <a:pt x="17" y="32"/>
                    <a:pt x="10" y="48"/>
                  </a:cubicBezTo>
                  <a:cubicBezTo>
                    <a:pt x="3" y="64"/>
                    <a:pt x="0" y="83"/>
                    <a:pt x="0" y="105"/>
                  </a:cubicBezTo>
                  <a:cubicBezTo>
                    <a:pt x="0" y="162"/>
                    <a:pt x="0" y="162"/>
                    <a:pt x="0" y="162"/>
                  </a:cubicBezTo>
                  <a:cubicBezTo>
                    <a:pt x="0" y="184"/>
                    <a:pt x="4" y="203"/>
                    <a:pt x="11" y="219"/>
                  </a:cubicBezTo>
                  <a:cubicBezTo>
                    <a:pt x="18" y="235"/>
                    <a:pt x="28" y="247"/>
                    <a:pt x="41" y="255"/>
                  </a:cubicBezTo>
                  <a:cubicBezTo>
                    <a:pt x="54" y="263"/>
                    <a:pt x="71" y="267"/>
                    <a:pt x="89" y="267"/>
                  </a:cubicBezTo>
                  <a:cubicBezTo>
                    <a:pt x="107" y="267"/>
                    <a:pt x="121" y="263"/>
                    <a:pt x="133" y="254"/>
                  </a:cubicBezTo>
                  <a:cubicBezTo>
                    <a:pt x="142" y="247"/>
                    <a:pt x="149" y="239"/>
                    <a:pt x="154" y="229"/>
                  </a:cubicBezTo>
                  <a:cubicBezTo>
                    <a:pt x="154" y="262"/>
                    <a:pt x="154" y="262"/>
                    <a:pt x="154" y="262"/>
                  </a:cubicBezTo>
                  <a:cubicBezTo>
                    <a:pt x="154" y="282"/>
                    <a:pt x="149" y="297"/>
                    <a:pt x="139" y="308"/>
                  </a:cubicBezTo>
                  <a:cubicBezTo>
                    <a:pt x="128" y="318"/>
                    <a:pt x="113" y="324"/>
                    <a:pt x="93" y="324"/>
                  </a:cubicBezTo>
                  <a:cubicBezTo>
                    <a:pt x="83" y="324"/>
                    <a:pt x="74" y="321"/>
                    <a:pt x="64" y="316"/>
                  </a:cubicBezTo>
                  <a:cubicBezTo>
                    <a:pt x="55" y="311"/>
                    <a:pt x="47" y="304"/>
                    <a:pt x="41" y="295"/>
                  </a:cubicBezTo>
                  <a:cubicBezTo>
                    <a:pt x="6" y="326"/>
                    <a:pt x="6" y="326"/>
                    <a:pt x="6" y="326"/>
                  </a:cubicBezTo>
                  <a:cubicBezTo>
                    <a:pt x="15" y="339"/>
                    <a:pt x="27" y="350"/>
                    <a:pt x="42" y="357"/>
                  </a:cubicBezTo>
                  <a:cubicBezTo>
                    <a:pt x="57" y="364"/>
                    <a:pt x="65" y="368"/>
                    <a:pt x="65" y="368"/>
                  </a:cubicBezTo>
                  <a:cubicBezTo>
                    <a:pt x="65" y="368"/>
                    <a:pt x="75" y="368"/>
                    <a:pt x="94" y="368"/>
                  </a:cubicBezTo>
                  <a:cubicBezTo>
                    <a:pt x="118" y="368"/>
                    <a:pt x="138" y="363"/>
                    <a:pt x="154" y="354"/>
                  </a:cubicBezTo>
                  <a:cubicBezTo>
                    <a:pt x="171" y="346"/>
                    <a:pt x="183" y="333"/>
                    <a:pt x="192" y="316"/>
                  </a:cubicBezTo>
                  <a:cubicBezTo>
                    <a:pt x="201" y="299"/>
                    <a:pt x="205" y="279"/>
                    <a:pt x="205" y="255"/>
                  </a:cubicBezTo>
                  <a:cubicBezTo>
                    <a:pt x="205" y="4"/>
                    <a:pt x="205" y="4"/>
                    <a:pt x="205" y="4"/>
                  </a:cubicBezTo>
                  <a:cubicBezTo>
                    <a:pt x="154" y="4"/>
                    <a:pt x="154" y="4"/>
                    <a:pt x="154" y="4"/>
                  </a:cubicBezTo>
                  <a:lnTo>
                    <a:pt x="154" y="37"/>
                  </a:lnTo>
                  <a:close/>
                  <a:moveTo>
                    <a:pt x="154" y="167"/>
                  </a:moveTo>
                  <a:cubicBezTo>
                    <a:pt x="154" y="179"/>
                    <a:pt x="152" y="188"/>
                    <a:pt x="149" y="196"/>
                  </a:cubicBezTo>
                  <a:cubicBezTo>
                    <a:pt x="145" y="204"/>
                    <a:pt x="139" y="210"/>
                    <a:pt x="131" y="214"/>
                  </a:cubicBezTo>
                  <a:cubicBezTo>
                    <a:pt x="124" y="219"/>
                    <a:pt x="114" y="221"/>
                    <a:pt x="104" y="221"/>
                  </a:cubicBezTo>
                  <a:cubicBezTo>
                    <a:pt x="87" y="221"/>
                    <a:pt x="74" y="216"/>
                    <a:pt x="65" y="205"/>
                  </a:cubicBezTo>
                  <a:cubicBezTo>
                    <a:pt x="55" y="195"/>
                    <a:pt x="51" y="181"/>
                    <a:pt x="51" y="162"/>
                  </a:cubicBezTo>
                  <a:cubicBezTo>
                    <a:pt x="51" y="106"/>
                    <a:pt x="51" y="106"/>
                    <a:pt x="51" y="106"/>
                  </a:cubicBezTo>
                  <a:cubicBezTo>
                    <a:pt x="51" y="87"/>
                    <a:pt x="55" y="72"/>
                    <a:pt x="65" y="62"/>
                  </a:cubicBezTo>
                  <a:cubicBezTo>
                    <a:pt x="74" y="51"/>
                    <a:pt x="87" y="46"/>
                    <a:pt x="104" y="46"/>
                  </a:cubicBezTo>
                  <a:cubicBezTo>
                    <a:pt x="114" y="46"/>
                    <a:pt x="124" y="48"/>
                    <a:pt x="131" y="52"/>
                  </a:cubicBezTo>
                  <a:cubicBezTo>
                    <a:pt x="139" y="56"/>
                    <a:pt x="145" y="62"/>
                    <a:pt x="149" y="70"/>
                  </a:cubicBezTo>
                  <a:cubicBezTo>
                    <a:pt x="152" y="78"/>
                    <a:pt x="154" y="87"/>
                    <a:pt x="154" y="98"/>
                  </a:cubicBezTo>
                  <a:lnTo>
                    <a:pt x="154" y="16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6" name="Freeform 13">
              <a:extLst>
                <a:ext uri="{FF2B5EF4-FFF2-40B4-BE49-F238E27FC236}">
                  <a16:creationId xmlns:a16="http://schemas.microsoft.com/office/drawing/2014/main" id="{E73AA5E2-0A18-44EF-92FE-C6155EE41C8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378" y="1375"/>
              <a:ext cx="382" cy="484"/>
            </a:xfrm>
            <a:custGeom>
              <a:avLst/>
              <a:gdLst>
                <a:gd name="T0" fmla="*/ 211 w 211"/>
                <a:gd name="T1" fmla="*/ 137 h 266"/>
                <a:gd name="T2" fmla="*/ 199 w 211"/>
                <a:gd name="T3" fmla="*/ 63 h 266"/>
                <a:gd name="T4" fmla="*/ 164 w 211"/>
                <a:gd name="T5" fmla="*/ 17 h 266"/>
                <a:gd name="T6" fmla="*/ 109 w 211"/>
                <a:gd name="T7" fmla="*/ 0 h 266"/>
                <a:gd name="T8" fmla="*/ 50 w 211"/>
                <a:gd name="T9" fmla="*/ 15 h 266"/>
                <a:gd name="T10" fmla="*/ 13 w 211"/>
                <a:gd name="T11" fmla="*/ 56 h 266"/>
                <a:gd name="T12" fmla="*/ 0 w 211"/>
                <a:gd name="T13" fmla="*/ 121 h 266"/>
                <a:gd name="T14" fmla="*/ 0 w 211"/>
                <a:gd name="T15" fmla="*/ 151 h 266"/>
                <a:gd name="T16" fmla="*/ 13 w 211"/>
                <a:gd name="T17" fmla="*/ 213 h 266"/>
                <a:gd name="T18" fmla="*/ 52 w 211"/>
                <a:gd name="T19" fmla="*/ 253 h 266"/>
                <a:gd name="T20" fmla="*/ 77 w 211"/>
                <a:gd name="T21" fmla="*/ 266 h 266"/>
                <a:gd name="T22" fmla="*/ 113 w 211"/>
                <a:gd name="T23" fmla="*/ 266 h 266"/>
                <a:gd name="T24" fmla="*/ 161 w 211"/>
                <a:gd name="T25" fmla="*/ 256 h 266"/>
                <a:gd name="T26" fmla="*/ 204 w 211"/>
                <a:gd name="T27" fmla="*/ 228 h 266"/>
                <a:gd name="T28" fmla="*/ 171 w 211"/>
                <a:gd name="T29" fmla="*/ 194 h 266"/>
                <a:gd name="T30" fmla="*/ 144 w 211"/>
                <a:gd name="T31" fmla="*/ 212 h 266"/>
                <a:gd name="T32" fmla="*/ 113 w 211"/>
                <a:gd name="T33" fmla="*/ 218 h 266"/>
                <a:gd name="T34" fmla="*/ 65 w 211"/>
                <a:gd name="T35" fmla="*/ 201 h 266"/>
                <a:gd name="T36" fmla="*/ 48 w 211"/>
                <a:gd name="T37" fmla="*/ 154 h 266"/>
                <a:gd name="T38" fmla="*/ 211 w 211"/>
                <a:gd name="T39" fmla="*/ 154 h 266"/>
                <a:gd name="T40" fmla="*/ 211 w 211"/>
                <a:gd name="T41" fmla="*/ 137 h 266"/>
                <a:gd name="T42" fmla="*/ 48 w 211"/>
                <a:gd name="T43" fmla="*/ 113 h 266"/>
                <a:gd name="T44" fmla="*/ 64 w 211"/>
                <a:gd name="T45" fmla="*/ 65 h 266"/>
                <a:gd name="T46" fmla="*/ 109 w 211"/>
                <a:gd name="T47" fmla="*/ 46 h 266"/>
                <a:gd name="T48" fmla="*/ 146 w 211"/>
                <a:gd name="T49" fmla="*/ 64 h 266"/>
                <a:gd name="T50" fmla="*/ 163 w 211"/>
                <a:gd name="T51" fmla="*/ 113 h 266"/>
                <a:gd name="T52" fmla="*/ 48 w 211"/>
                <a:gd name="T53" fmla="*/ 113 h 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211" h="266">
                  <a:moveTo>
                    <a:pt x="211" y="137"/>
                  </a:moveTo>
                  <a:cubicBezTo>
                    <a:pt x="211" y="108"/>
                    <a:pt x="207" y="84"/>
                    <a:pt x="199" y="63"/>
                  </a:cubicBezTo>
                  <a:cubicBezTo>
                    <a:pt x="191" y="43"/>
                    <a:pt x="179" y="27"/>
                    <a:pt x="164" y="17"/>
                  </a:cubicBezTo>
                  <a:cubicBezTo>
                    <a:pt x="149" y="6"/>
                    <a:pt x="130" y="0"/>
                    <a:pt x="109" y="0"/>
                  </a:cubicBezTo>
                  <a:cubicBezTo>
                    <a:pt x="86" y="0"/>
                    <a:pt x="66" y="5"/>
                    <a:pt x="50" y="15"/>
                  </a:cubicBezTo>
                  <a:cubicBezTo>
                    <a:pt x="34" y="24"/>
                    <a:pt x="21" y="38"/>
                    <a:pt x="13" y="56"/>
                  </a:cubicBezTo>
                  <a:cubicBezTo>
                    <a:pt x="4" y="74"/>
                    <a:pt x="0" y="96"/>
                    <a:pt x="0" y="121"/>
                  </a:cubicBezTo>
                  <a:cubicBezTo>
                    <a:pt x="0" y="151"/>
                    <a:pt x="0" y="151"/>
                    <a:pt x="0" y="151"/>
                  </a:cubicBezTo>
                  <a:cubicBezTo>
                    <a:pt x="0" y="175"/>
                    <a:pt x="4" y="196"/>
                    <a:pt x="13" y="213"/>
                  </a:cubicBezTo>
                  <a:cubicBezTo>
                    <a:pt x="22" y="231"/>
                    <a:pt x="35" y="244"/>
                    <a:pt x="52" y="253"/>
                  </a:cubicBezTo>
                  <a:cubicBezTo>
                    <a:pt x="69" y="262"/>
                    <a:pt x="77" y="266"/>
                    <a:pt x="77" y="266"/>
                  </a:cubicBezTo>
                  <a:cubicBezTo>
                    <a:pt x="77" y="266"/>
                    <a:pt x="89" y="266"/>
                    <a:pt x="113" y="266"/>
                  </a:cubicBezTo>
                  <a:cubicBezTo>
                    <a:pt x="129" y="266"/>
                    <a:pt x="145" y="263"/>
                    <a:pt x="161" y="256"/>
                  </a:cubicBezTo>
                  <a:cubicBezTo>
                    <a:pt x="177" y="250"/>
                    <a:pt x="191" y="240"/>
                    <a:pt x="204" y="228"/>
                  </a:cubicBezTo>
                  <a:cubicBezTo>
                    <a:pt x="171" y="194"/>
                    <a:pt x="171" y="194"/>
                    <a:pt x="171" y="194"/>
                  </a:cubicBezTo>
                  <a:cubicBezTo>
                    <a:pt x="163" y="202"/>
                    <a:pt x="154" y="208"/>
                    <a:pt x="144" y="212"/>
                  </a:cubicBezTo>
                  <a:cubicBezTo>
                    <a:pt x="134" y="216"/>
                    <a:pt x="123" y="218"/>
                    <a:pt x="113" y="218"/>
                  </a:cubicBezTo>
                  <a:cubicBezTo>
                    <a:pt x="92" y="218"/>
                    <a:pt x="76" y="212"/>
                    <a:pt x="65" y="201"/>
                  </a:cubicBezTo>
                  <a:cubicBezTo>
                    <a:pt x="54" y="190"/>
                    <a:pt x="49" y="174"/>
                    <a:pt x="48" y="154"/>
                  </a:cubicBezTo>
                  <a:cubicBezTo>
                    <a:pt x="211" y="154"/>
                    <a:pt x="211" y="154"/>
                    <a:pt x="211" y="154"/>
                  </a:cubicBezTo>
                  <a:lnTo>
                    <a:pt x="211" y="137"/>
                  </a:lnTo>
                  <a:close/>
                  <a:moveTo>
                    <a:pt x="48" y="113"/>
                  </a:moveTo>
                  <a:cubicBezTo>
                    <a:pt x="49" y="93"/>
                    <a:pt x="54" y="77"/>
                    <a:pt x="64" y="65"/>
                  </a:cubicBezTo>
                  <a:cubicBezTo>
                    <a:pt x="74" y="52"/>
                    <a:pt x="89" y="46"/>
                    <a:pt x="109" y="46"/>
                  </a:cubicBezTo>
                  <a:cubicBezTo>
                    <a:pt x="124" y="46"/>
                    <a:pt x="137" y="52"/>
                    <a:pt x="146" y="64"/>
                  </a:cubicBezTo>
                  <a:cubicBezTo>
                    <a:pt x="156" y="75"/>
                    <a:pt x="161" y="92"/>
                    <a:pt x="163" y="113"/>
                  </a:cubicBezTo>
                  <a:lnTo>
                    <a:pt x="48" y="11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148199696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&lt;Confidential&gt;タグ"/>
          <p:cNvSpPr txBox="1">
            <a:spLocks/>
          </p:cNvSpPr>
          <p:nvPr userDrawn="1"/>
        </p:nvSpPr>
        <p:spPr bwMode="gray">
          <a:xfrm>
            <a:off x="4152013" y="6379632"/>
            <a:ext cx="839975" cy="218019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accent6"/>
                </a:solidFill>
                <a:latin typeface="Arial" charset="0"/>
                <a:ea typeface="+mn-ea"/>
                <a:cs typeface="Arial" charset="0"/>
              </a:defRPr>
            </a:lvl1pPr>
            <a:lvl2pPr marL="429768" algn="l" rtl="0" fontAlgn="base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859536" algn="l" rtl="0" fontAlgn="base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289304" algn="l" rtl="0" fontAlgn="base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719072" algn="l" rtl="0" fontAlgn="base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148840" algn="l" defTabSz="859536" rtl="0" eaLnBrk="1" latinLnBrk="0" hangingPunct="1">
              <a:defRPr sz="19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578608" algn="l" defTabSz="859536" rtl="0" eaLnBrk="1" latinLnBrk="0" hangingPunct="1">
              <a:defRPr sz="19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008376" algn="l" defTabSz="859536" rtl="0" eaLnBrk="1" latinLnBrk="0" hangingPunct="1">
              <a:defRPr sz="19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438144" algn="l" defTabSz="859536" rtl="0" eaLnBrk="1" latinLnBrk="0" hangingPunct="1">
              <a:defRPr sz="19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kumimoji="1" lang="ja-JP" altLang="en-US" sz="900" dirty="0">
                <a:solidFill>
                  <a:schemeClr val="tx1"/>
                </a:solidFill>
              </a:rPr>
              <a:t>＜</a:t>
            </a:r>
            <a:r>
              <a:rPr kumimoji="1" lang="en-US" altLang="ja-JP" sz="900" dirty="0">
                <a:solidFill>
                  <a:schemeClr val="tx1"/>
                </a:solidFill>
              </a:rPr>
              <a:t>Confidential</a:t>
            </a:r>
            <a:r>
              <a:rPr kumimoji="1" lang="ja-JP" altLang="en-US" sz="900" dirty="0">
                <a:solidFill>
                  <a:schemeClr val="tx1"/>
                </a:solidFill>
              </a:rPr>
              <a:t>＞</a:t>
            </a:r>
          </a:p>
        </p:txBody>
      </p:sp>
      <p:sp>
        <p:nvSpPr>
          <p:cNvPr id="6" name="コピーライト"/>
          <p:cNvSpPr txBox="1">
            <a:spLocks noChangeArrowheads="1"/>
          </p:cNvSpPr>
          <p:nvPr userDrawn="1"/>
        </p:nvSpPr>
        <p:spPr bwMode="gray">
          <a:xfrm>
            <a:off x="4738158" y="6379640"/>
            <a:ext cx="4047071" cy="2180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ctr" anchorCtr="0">
            <a:noAutofit/>
          </a:bodyPr>
          <a:lstStyle/>
          <a:p>
            <a:pPr marL="0" marR="0" indent="0" algn="r" defTabSz="685742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800" kern="1200" dirty="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Arial" charset="0"/>
              </a:rPr>
              <a:t>© 2023. For information, contact Learning Agency Co., Ltd.</a:t>
            </a:r>
          </a:p>
        </p:txBody>
      </p:sp>
    </p:spTree>
    <p:extLst>
      <p:ext uri="{BB962C8B-B14F-4D97-AF65-F5344CB8AC3E}">
        <p14:creationId xmlns:p14="http://schemas.microsoft.com/office/powerpoint/2010/main" val="19776511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9" r:id="rId1"/>
    <p:sldLayoutId id="2147483986" r:id="rId2"/>
    <p:sldLayoutId id="2147483992" r:id="rId3"/>
    <p:sldLayoutId id="2147484051" r:id="rId4"/>
    <p:sldLayoutId id="2147484039" r:id="rId5"/>
    <p:sldLayoutId id="2147484049" r:id="rId6"/>
    <p:sldLayoutId id="2147484040" r:id="rId7"/>
    <p:sldLayoutId id="2147484041" r:id="rId8"/>
    <p:sldLayoutId id="2147484042" r:id="rId9"/>
    <p:sldLayoutId id="2147484043" r:id="rId10"/>
    <p:sldLayoutId id="2147484044" r:id="rId11"/>
    <p:sldLayoutId id="2147483934" r:id="rId12"/>
    <p:sldLayoutId id="2147483989" r:id="rId13"/>
    <p:sldLayoutId id="2147483990" r:id="rId14"/>
    <p:sldLayoutId id="2147484037" r:id="rId15"/>
    <p:sldLayoutId id="2147484050" r:id="rId16"/>
    <p:sldLayoutId id="2147483985" r:id="rId17"/>
    <p:sldLayoutId id="2147483947" r:id="rId18"/>
    <p:sldLayoutId id="2147484048" r:id="rId19"/>
    <p:sldLayoutId id="2147484052" r:id="rId20"/>
  </p:sldLayoutIdLst>
  <p:hf sldNum="0" hdr="0" ftr="0" dt="0"/>
  <p:txStyles>
    <p:titleStyle>
      <a:lvl1pPr algn="l" defTabSz="742900" rtl="0" eaLnBrk="1" latinLnBrk="0" hangingPunct="1">
        <a:spcBef>
          <a:spcPct val="0"/>
        </a:spcBef>
        <a:buNone/>
        <a:defRPr kumimoji="1" sz="2400" b="1" kern="1200" baseline="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342900" marR="0" indent="-342900" algn="l" defTabSz="742900" rtl="0" eaLnBrk="1" fontAlgn="auto" latinLnBrk="0" hangingPunct="1">
        <a:lnSpc>
          <a:spcPct val="100000"/>
        </a:lnSpc>
        <a:spcBef>
          <a:spcPts val="451"/>
        </a:spcBef>
        <a:spcAft>
          <a:spcPts val="0"/>
        </a:spcAft>
        <a:buClrTx/>
        <a:buSzPct val="100000"/>
        <a:buFont typeface="Arial" panose="020B0604020202020204" pitchFamily="34" charset="0"/>
        <a:buChar char="•"/>
        <a:tabLst/>
        <a:defRPr kumimoji="1" sz="18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266700" marR="0" indent="-266700" algn="l" defTabSz="742900" rtl="0" eaLnBrk="1" fontAlgn="auto" latinLnBrk="0" hangingPunct="1">
        <a:lnSpc>
          <a:spcPct val="100000"/>
        </a:lnSpc>
        <a:spcBef>
          <a:spcPts val="451"/>
        </a:spcBef>
        <a:spcAft>
          <a:spcPts val="0"/>
        </a:spcAft>
        <a:buClrTx/>
        <a:buSzPct val="100000"/>
        <a:buFont typeface="Arial" panose="020B0604020202020204" pitchFamily="34" charset="0"/>
        <a:buChar char="•"/>
        <a:tabLst/>
        <a:defRPr kumimoji="1" lang="en-US" sz="1800" b="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200020" marR="0" indent="0" algn="l" defTabSz="742900" rtl="0" eaLnBrk="1" fontAlgn="auto" latinLnBrk="0" hangingPunct="1">
        <a:lnSpc>
          <a:spcPct val="100000"/>
        </a:lnSpc>
        <a:spcBef>
          <a:spcPts val="225"/>
        </a:spcBef>
        <a:spcAft>
          <a:spcPts val="0"/>
        </a:spcAft>
        <a:buClrTx/>
        <a:buSzPct val="100000"/>
        <a:buFont typeface="Arial" panose="020B0604020202020204" pitchFamily="34" charset="0"/>
        <a:buNone/>
        <a:tabLst/>
        <a:defRPr kumimoji="1" lang="en-US" sz="1600" b="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679838" marR="0" indent="-342900" algn="l" defTabSz="742900" rtl="0" eaLnBrk="1" fontAlgn="auto" latinLnBrk="0" hangingPunct="1">
        <a:lnSpc>
          <a:spcPct val="100000"/>
        </a:lnSpc>
        <a:spcBef>
          <a:spcPts val="151"/>
        </a:spcBef>
        <a:spcAft>
          <a:spcPts val="0"/>
        </a:spcAft>
        <a:buClrTx/>
        <a:buSzPct val="100000"/>
        <a:buFont typeface="Arial" panose="020B0604020202020204" pitchFamily="34" charset="0"/>
        <a:buChar char="•"/>
        <a:tabLst/>
        <a:defRPr kumimoji="1" lang="en-US" sz="1600" b="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518155" indent="-228600" algn="l" defTabSz="648748" rtl="0" eaLnBrk="1" latinLnBrk="0" hangingPunct="1">
        <a:spcBef>
          <a:spcPts val="0"/>
        </a:spcBef>
        <a:spcAft>
          <a:spcPts val="812"/>
        </a:spcAft>
        <a:buClrTx/>
        <a:buSzPct val="100000"/>
        <a:buFont typeface="Arial" panose="020B0604020202020204" pitchFamily="34" charset="0"/>
        <a:buChar char="•"/>
        <a:tabLst/>
        <a:defRPr kumimoji="1" lang="en-US" sz="895" kern="1200" baseline="0" dirty="0" smtClean="0">
          <a:solidFill>
            <a:schemeClr val="tx1"/>
          </a:solidFill>
          <a:latin typeface="+mn-lt"/>
          <a:ea typeface="+mn-ea"/>
          <a:cs typeface="+mn-cs"/>
        </a:defRPr>
      </a:lvl5pPr>
      <a:lvl6pPr marL="432870" indent="-143315" algn="l" defTabSz="742900" rtl="0" eaLnBrk="1" latinLnBrk="0" hangingPunct="1">
        <a:spcBef>
          <a:spcPts val="0"/>
        </a:spcBef>
        <a:spcAft>
          <a:spcPts val="812"/>
        </a:spcAft>
        <a:buFont typeface="Verdana" panose="020B0604030504040204" pitchFamily="34" charset="0"/>
        <a:buChar char="−"/>
        <a:defRPr kumimoji="1" sz="975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432870" indent="-143315" algn="l" defTabSz="742900" rtl="0" eaLnBrk="1" latinLnBrk="0" hangingPunct="1">
        <a:spcBef>
          <a:spcPts val="0"/>
        </a:spcBef>
        <a:spcAft>
          <a:spcPts val="812"/>
        </a:spcAft>
        <a:buFont typeface="Verdana" panose="020B0604030504040204" pitchFamily="34" charset="0"/>
        <a:buChar char="−"/>
        <a:defRPr kumimoji="1" sz="975" kern="1200">
          <a:solidFill>
            <a:schemeClr val="tx1"/>
          </a:solidFill>
          <a:latin typeface="+mn-lt"/>
          <a:ea typeface="+mn-ea"/>
          <a:cs typeface="+mn-cs"/>
        </a:defRPr>
      </a:lvl7pPr>
      <a:lvl8pPr marL="432870" indent="-143315" algn="l" defTabSz="742900" rtl="0" eaLnBrk="1" latinLnBrk="0" hangingPunct="1">
        <a:spcBef>
          <a:spcPts val="0"/>
        </a:spcBef>
        <a:spcAft>
          <a:spcPts val="812"/>
        </a:spcAft>
        <a:buFont typeface="Verdana" panose="020B0604030504040204" pitchFamily="34" charset="0"/>
        <a:buChar char="−"/>
        <a:defRPr kumimoji="1" sz="975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432870" indent="-143315" algn="l" defTabSz="742900" rtl="0" eaLnBrk="1" latinLnBrk="0" hangingPunct="1">
        <a:spcBef>
          <a:spcPts val="0"/>
        </a:spcBef>
        <a:spcAft>
          <a:spcPts val="812"/>
        </a:spcAft>
        <a:buFont typeface="Verdana" panose="020B0604030504040204" pitchFamily="34" charset="0"/>
        <a:buChar char="−"/>
        <a:defRPr kumimoji="1" sz="975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4290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1pPr>
      <a:lvl2pPr marL="371451" algn="l" defTabSz="74290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2pPr>
      <a:lvl3pPr marL="742900" algn="l" defTabSz="74290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3pPr>
      <a:lvl4pPr marL="1114351" algn="l" defTabSz="74290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485800" algn="l" defTabSz="74290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1857251" algn="l" defTabSz="74290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228701" algn="l" defTabSz="74290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600151" algn="l" defTabSz="74290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2971599" algn="l" defTabSz="74290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0" pos="2880" userDrawn="1">
          <p15:clr>
            <a:srgbClr val="A4A3A4"/>
          </p15:clr>
        </p15:guide>
        <p15:guide id="1" orient="horz" pos="300" userDrawn="1">
          <p15:clr>
            <a:srgbClr val="A4A3A4"/>
          </p15:clr>
        </p15:guide>
        <p15:guide id="2" pos="2776" userDrawn="1">
          <p15:clr>
            <a:srgbClr val="A4A3A4"/>
          </p15:clr>
        </p15:guide>
        <p15:guide id="3" pos="2984" userDrawn="1">
          <p15:clr>
            <a:srgbClr val="A4A3A4"/>
          </p15:clr>
        </p15:guide>
        <p15:guide id="4" pos="5535" userDrawn="1">
          <p15:clr>
            <a:srgbClr val="000000"/>
          </p15:clr>
        </p15:guide>
        <p15:guide id="5" pos="227" userDrawn="1">
          <p15:clr>
            <a:srgbClr val="000000"/>
          </p15:clr>
        </p15:guide>
        <p15:guide id="6" orient="horz" pos="708" userDrawn="1">
          <p15:clr>
            <a:srgbClr val="A4A3A4"/>
          </p15:clr>
        </p15:guide>
        <p15:guide id="7" orient="horz" pos="829" userDrawn="1">
          <p15:clr>
            <a:srgbClr val="000000"/>
          </p15:clr>
        </p15:guide>
        <p15:guide id="8" orient="horz" pos="1132" userDrawn="1">
          <p15:clr>
            <a:srgbClr val="A4A3A4"/>
          </p15:clr>
        </p15:guide>
        <p15:guide id="9" orient="horz" pos="3899" userDrawn="1">
          <p15:clr>
            <a:srgbClr val="000000"/>
          </p15:clr>
        </p15:guide>
        <p15:guide id="10" orient="horz" pos="4156" userDrawn="1">
          <p15:clr>
            <a:srgbClr val="A4A3A4"/>
          </p15:clr>
        </p15:guide>
        <p15:guide id="12" orient="horz" pos="2720" userDrawn="1">
          <p15:clr>
            <a:srgbClr val="A4A3A4"/>
          </p15:clr>
        </p15:guide>
        <p15:guide id="13" orient="horz" pos="2416" userDrawn="1">
          <p15:clr>
            <a:srgbClr val="A4A3A4"/>
          </p15:clr>
        </p15:guide>
        <p15:guide id="14" orient="horz" pos="2311" userDrawn="1">
          <p15:clr>
            <a:srgbClr val="A4A3A4"/>
          </p15:clr>
        </p15:guide>
        <p15:guide id="15" orient="horz" pos="4020" userDrawn="1">
          <p15:clr>
            <a:srgbClr val="A4A3A4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11BDEF9-067B-4D94-A6BA-57FC57FFDF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運用パターンごとにフォーマットが異なります</a:t>
            </a:r>
            <a:br>
              <a:rPr lang="en-US" altLang="ja-JP" dirty="0"/>
            </a:br>
            <a:r>
              <a:rPr lang="ja-JP" altLang="en-US" dirty="0">
                <a:solidFill>
                  <a:prstClr val="black"/>
                </a:solidFill>
              </a:rPr>
              <a:t>活用の目的に合わせたフォーマットをご使用ください</a:t>
            </a:r>
            <a:endParaRPr kumimoji="1" lang="ja-JP" altLang="en-US" dirty="0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983D77C8-8AEA-46F7-B3F6-2AB920E268B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ja-JP" altLang="en-US" dirty="0"/>
              <a:t>（各ページ左上にパターン名を記載しています）</a:t>
            </a:r>
          </a:p>
        </p:txBody>
      </p:sp>
      <p:sp>
        <p:nvSpPr>
          <p:cNvPr id="5" name="テキストボックス">
            <a:extLst>
              <a:ext uri="{FF2B5EF4-FFF2-40B4-BE49-F238E27FC236}">
                <a16:creationId xmlns:a16="http://schemas.microsoft.com/office/drawing/2014/main" id="{C375BDF8-EE70-4835-82B3-3963E353CBDE}"/>
              </a:ext>
            </a:extLst>
          </p:cNvPr>
          <p:cNvSpPr/>
          <p:nvPr/>
        </p:nvSpPr>
        <p:spPr bwMode="gray">
          <a:xfrm>
            <a:off x="1034270" y="4292562"/>
            <a:ext cx="3209255" cy="1031044"/>
          </a:xfrm>
          <a:prstGeom prst="rect">
            <a:avLst/>
          </a:prstGeom>
          <a:solidFill>
            <a:schemeClr val="bg1"/>
          </a:solidFill>
          <a:ln w="19050" algn="ctr">
            <a:solidFill>
              <a:schemeClr val="accent6"/>
            </a:solidFill>
            <a:miter lim="800000"/>
            <a:headEnd/>
            <a:tailEnd/>
          </a:ln>
        </p:spPr>
        <p:txBody>
          <a:bodyPr wrap="square" lIns="33231" tIns="33231" rIns="33231" bIns="33231" rtlCol="0" anchor="ctr"/>
          <a:lstStyle/>
          <a:p>
            <a:pPr marL="331175">
              <a:spcBef>
                <a:spcPts val="0"/>
              </a:spcBef>
              <a:spcAft>
                <a:spcPts val="0"/>
              </a:spcAft>
            </a:pPr>
            <a:r>
              <a:rPr lang="en-US" altLang="ja-JP" sz="2215" dirty="0">
                <a:solidFill>
                  <a:srgbClr val="000000"/>
                </a:solidFill>
              </a:rPr>
              <a:t>【</a:t>
            </a:r>
            <a:r>
              <a:rPr lang="ja-JP" altLang="en-US" sz="2215" dirty="0">
                <a:solidFill>
                  <a:srgbClr val="000000"/>
                </a:solidFill>
              </a:rPr>
              <a:t>重点育成対象型</a:t>
            </a:r>
            <a:r>
              <a:rPr lang="en-US" altLang="ja-JP" sz="2215" dirty="0">
                <a:solidFill>
                  <a:srgbClr val="000000"/>
                </a:solidFill>
              </a:rPr>
              <a:t>】</a:t>
            </a:r>
          </a:p>
          <a:p>
            <a:pPr marL="331175">
              <a:spcBef>
                <a:spcPts val="0"/>
              </a:spcBef>
              <a:spcAft>
                <a:spcPts val="0"/>
              </a:spcAft>
            </a:pPr>
            <a:r>
              <a:rPr lang="ja-JP" altLang="en-US" sz="1662" dirty="0">
                <a:solidFill>
                  <a:srgbClr val="000000"/>
                </a:solidFill>
              </a:rPr>
              <a:t>重点育成対象の</a:t>
            </a:r>
            <a:endParaRPr lang="en-US" altLang="ja-JP" sz="1662" dirty="0">
              <a:solidFill>
                <a:srgbClr val="000000"/>
              </a:solidFill>
            </a:endParaRPr>
          </a:p>
          <a:p>
            <a:pPr marL="331175">
              <a:spcBef>
                <a:spcPts val="0"/>
              </a:spcBef>
              <a:spcAft>
                <a:spcPts val="0"/>
              </a:spcAft>
            </a:pPr>
            <a:r>
              <a:rPr lang="ja-JP" altLang="en-US" sz="1662" dirty="0">
                <a:solidFill>
                  <a:srgbClr val="000000"/>
                </a:solidFill>
              </a:rPr>
              <a:t>育成目標を達成する</a:t>
            </a:r>
            <a:endParaRPr lang="en-US" altLang="ja-JP" sz="1662" dirty="0">
              <a:solidFill>
                <a:srgbClr val="000000"/>
              </a:solidFill>
            </a:endParaRPr>
          </a:p>
        </p:txBody>
      </p:sp>
      <p:sp>
        <p:nvSpPr>
          <p:cNvPr id="6" name="テキストボックス">
            <a:extLst>
              <a:ext uri="{FF2B5EF4-FFF2-40B4-BE49-F238E27FC236}">
                <a16:creationId xmlns:a16="http://schemas.microsoft.com/office/drawing/2014/main" id="{50404ECA-515B-4A08-9A56-CA145441B435}"/>
              </a:ext>
            </a:extLst>
          </p:cNvPr>
          <p:cNvSpPr/>
          <p:nvPr/>
        </p:nvSpPr>
        <p:spPr bwMode="gray">
          <a:xfrm>
            <a:off x="1034270" y="3123185"/>
            <a:ext cx="3209255" cy="1031044"/>
          </a:xfrm>
          <a:prstGeom prst="rect">
            <a:avLst/>
          </a:prstGeom>
          <a:solidFill>
            <a:schemeClr val="bg1"/>
          </a:solidFill>
          <a:ln w="19050" algn="ctr">
            <a:solidFill>
              <a:schemeClr val="accent6"/>
            </a:solidFill>
            <a:miter lim="800000"/>
            <a:headEnd/>
            <a:tailEnd/>
          </a:ln>
        </p:spPr>
        <p:txBody>
          <a:bodyPr wrap="square" lIns="33231" tIns="33231" rIns="33231" bIns="33231" rtlCol="0" anchor="ctr"/>
          <a:lstStyle/>
          <a:p>
            <a:pPr marL="331175">
              <a:spcBef>
                <a:spcPts val="0"/>
              </a:spcBef>
              <a:spcAft>
                <a:spcPts val="0"/>
              </a:spcAft>
            </a:pPr>
            <a:r>
              <a:rPr kumimoji="1" lang="en-US" altLang="ja-JP" sz="2215" dirty="0">
                <a:solidFill>
                  <a:srgbClr val="000000"/>
                </a:solidFill>
              </a:rPr>
              <a:t>【</a:t>
            </a:r>
            <a:r>
              <a:rPr kumimoji="1" lang="ja-JP" altLang="en-US" sz="2215" dirty="0">
                <a:solidFill>
                  <a:srgbClr val="000000"/>
                </a:solidFill>
              </a:rPr>
              <a:t>基本運用型</a:t>
            </a:r>
            <a:r>
              <a:rPr kumimoji="1" lang="en-US" altLang="ja-JP" sz="2215" dirty="0">
                <a:solidFill>
                  <a:srgbClr val="000000"/>
                </a:solidFill>
              </a:rPr>
              <a:t>】</a:t>
            </a:r>
          </a:p>
          <a:p>
            <a:pPr marL="331175">
              <a:spcBef>
                <a:spcPts val="0"/>
              </a:spcBef>
              <a:spcAft>
                <a:spcPts val="0"/>
              </a:spcAft>
            </a:pPr>
            <a:r>
              <a:rPr kumimoji="1" lang="ja-JP" altLang="en-US" sz="1662" dirty="0">
                <a:solidFill>
                  <a:srgbClr val="000000"/>
                </a:solidFill>
              </a:rPr>
              <a:t>設定した育成目標を</a:t>
            </a:r>
            <a:endParaRPr kumimoji="1" lang="en-US" altLang="ja-JP" sz="1662" dirty="0">
              <a:solidFill>
                <a:srgbClr val="000000"/>
              </a:solidFill>
            </a:endParaRPr>
          </a:p>
          <a:p>
            <a:pPr marL="331175">
              <a:spcBef>
                <a:spcPts val="0"/>
              </a:spcBef>
              <a:spcAft>
                <a:spcPts val="0"/>
              </a:spcAft>
            </a:pPr>
            <a:r>
              <a:rPr kumimoji="1" lang="ja-JP" altLang="en-US" sz="1662" dirty="0">
                <a:solidFill>
                  <a:srgbClr val="000000"/>
                </a:solidFill>
              </a:rPr>
              <a:t>達成する</a:t>
            </a:r>
            <a:endParaRPr lang="ja-JP" altLang="en-US" sz="1662" dirty="0">
              <a:solidFill>
                <a:prstClr val="black"/>
              </a:solidFill>
            </a:endParaRPr>
          </a:p>
        </p:txBody>
      </p:sp>
      <p:sp>
        <p:nvSpPr>
          <p:cNvPr id="7" name="テキストボックス">
            <a:extLst>
              <a:ext uri="{FF2B5EF4-FFF2-40B4-BE49-F238E27FC236}">
                <a16:creationId xmlns:a16="http://schemas.microsoft.com/office/drawing/2014/main" id="{78F32743-6C0F-464C-928E-B8DAD86E7302}"/>
              </a:ext>
            </a:extLst>
          </p:cNvPr>
          <p:cNvSpPr/>
          <p:nvPr/>
        </p:nvSpPr>
        <p:spPr bwMode="gray">
          <a:xfrm>
            <a:off x="1034270" y="1953809"/>
            <a:ext cx="3209255" cy="1031044"/>
          </a:xfrm>
          <a:prstGeom prst="rect">
            <a:avLst/>
          </a:prstGeom>
          <a:solidFill>
            <a:schemeClr val="bg1"/>
          </a:solidFill>
          <a:ln w="19050" algn="ctr">
            <a:solidFill>
              <a:schemeClr val="accent6"/>
            </a:solidFill>
            <a:miter lim="800000"/>
            <a:headEnd/>
            <a:tailEnd/>
          </a:ln>
        </p:spPr>
        <p:txBody>
          <a:bodyPr wrap="square" lIns="33231" tIns="33231" rIns="33231" bIns="33231" rtlCol="0" anchor="ctr"/>
          <a:lstStyle/>
          <a:p>
            <a:pPr marL="331175">
              <a:spcBef>
                <a:spcPts val="0"/>
              </a:spcBef>
              <a:spcAft>
                <a:spcPts val="0"/>
              </a:spcAft>
            </a:pPr>
            <a:r>
              <a:rPr lang="en-US" altLang="ja-JP" sz="2215" dirty="0">
                <a:solidFill>
                  <a:srgbClr val="000000"/>
                </a:solidFill>
              </a:rPr>
              <a:t>【</a:t>
            </a:r>
            <a:r>
              <a:rPr lang="ja-JP" altLang="en-US" sz="2215" dirty="0">
                <a:solidFill>
                  <a:srgbClr val="000000"/>
                </a:solidFill>
              </a:rPr>
              <a:t>簡易運用型</a:t>
            </a:r>
            <a:r>
              <a:rPr lang="en-US" altLang="ja-JP" sz="2215" dirty="0">
                <a:solidFill>
                  <a:srgbClr val="000000"/>
                </a:solidFill>
              </a:rPr>
              <a:t>】</a:t>
            </a:r>
          </a:p>
          <a:p>
            <a:pPr marL="331175">
              <a:spcBef>
                <a:spcPts val="0"/>
              </a:spcBef>
              <a:spcAft>
                <a:spcPts val="0"/>
              </a:spcAft>
            </a:pPr>
            <a:r>
              <a:rPr lang="ja-JP" altLang="en-US" sz="1662" dirty="0">
                <a:solidFill>
                  <a:srgbClr val="000000"/>
                </a:solidFill>
              </a:rPr>
              <a:t>まずは研修を受講する</a:t>
            </a:r>
            <a:endParaRPr lang="en-US" altLang="ja-JP" sz="1662" dirty="0">
              <a:solidFill>
                <a:srgbClr val="000000"/>
              </a:solidFill>
            </a:endParaRPr>
          </a:p>
          <a:p>
            <a:pPr marL="331175">
              <a:spcBef>
                <a:spcPts val="0"/>
              </a:spcBef>
              <a:spcAft>
                <a:spcPts val="0"/>
              </a:spcAft>
            </a:pPr>
            <a:r>
              <a:rPr lang="ja-JP" altLang="en-US" sz="1662" dirty="0">
                <a:solidFill>
                  <a:srgbClr val="000000"/>
                </a:solidFill>
              </a:rPr>
              <a:t>習慣をつける</a:t>
            </a:r>
            <a:endParaRPr lang="en-US" altLang="ja-JP" sz="1662" dirty="0">
              <a:solidFill>
                <a:srgbClr val="000000"/>
              </a:solidFill>
            </a:endParaRPr>
          </a:p>
        </p:txBody>
      </p:sp>
      <p:sp>
        <p:nvSpPr>
          <p:cNvPr id="8" name="テキストボックス">
            <a:extLst>
              <a:ext uri="{FF2B5EF4-FFF2-40B4-BE49-F238E27FC236}">
                <a16:creationId xmlns:a16="http://schemas.microsoft.com/office/drawing/2014/main" id="{AF5B0435-0E3D-4792-8462-48E690DBAACA}"/>
              </a:ext>
            </a:extLst>
          </p:cNvPr>
          <p:cNvSpPr/>
          <p:nvPr/>
        </p:nvSpPr>
        <p:spPr bwMode="gray">
          <a:xfrm>
            <a:off x="4974684" y="4292562"/>
            <a:ext cx="3209255" cy="1031044"/>
          </a:xfrm>
          <a:prstGeom prst="rect">
            <a:avLst/>
          </a:prstGeom>
          <a:solidFill>
            <a:schemeClr val="bg1"/>
          </a:solidFill>
          <a:ln w="19050" algn="ctr">
            <a:solidFill>
              <a:schemeClr val="accent6"/>
            </a:solidFill>
            <a:miter lim="800000"/>
            <a:headEnd/>
            <a:tailEnd/>
          </a:ln>
        </p:spPr>
        <p:txBody>
          <a:bodyPr wrap="square" lIns="33231" tIns="33231" rIns="33231" bIns="33231" rtlCol="0" anchor="ctr"/>
          <a:lstStyle/>
          <a:p>
            <a:pPr marL="331175">
              <a:spcBef>
                <a:spcPts val="0"/>
              </a:spcBef>
              <a:spcAft>
                <a:spcPts val="0"/>
              </a:spcAft>
            </a:pPr>
            <a:r>
              <a:rPr lang="en-US" altLang="ja-JP" sz="2215" dirty="0">
                <a:solidFill>
                  <a:srgbClr val="000000"/>
                </a:solidFill>
              </a:rPr>
              <a:t>【</a:t>
            </a:r>
            <a:r>
              <a:rPr lang="ja-JP" altLang="en-US" sz="2215" dirty="0">
                <a:solidFill>
                  <a:srgbClr val="000000"/>
                </a:solidFill>
              </a:rPr>
              <a:t>全社共通型</a:t>
            </a:r>
            <a:r>
              <a:rPr lang="en-US" altLang="ja-JP" sz="2215" dirty="0">
                <a:solidFill>
                  <a:srgbClr val="000000"/>
                </a:solidFill>
              </a:rPr>
              <a:t>】</a:t>
            </a:r>
          </a:p>
          <a:p>
            <a:pPr marL="331175">
              <a:spcBef>
                <a:spcPts val="0"/>
              </a:spcBef>
              <a:spcAft>
                <a:spcPts val="0"/>
              </a:spcAft>
            </a:pPr>
            <a:r>
              <a:rPr lang="ja-JP" altLang="en-US" sz="1662" dirty="0">
                <a:solidFill>
                  <a:srgbClr val="000000"/>
                </a:solidFill>
              </a:rPr>
              <a:t>全社的に共通の</a:t>
            </a:r>
            <a:endParaRPr lang="en-US" altLang="ja-JP" sz="1662" dirty="0">
              <a:solidFill>
                <a:srgbClr val="000000"/>
              </a:solidFill>
            </a:endParaRPr>
          </a:p>
          <a:p>
            <a:pPr marL="331175">
              <a:spcBef>
                <a:spcPts val="0"/>
              </a:spcBef>
              <a:spcAft>
                <a:spcPts val="0"/>
              </a:spcAft>
            </a:pPr>
            <a:r>
              <a:rPr lang="ja-JP" altLang="en-US" sz="1662" dirty="0">
                <a:solidFill>
                  <a:srgbClr val="000000"/>
                </a:solidFill>
              </a:rPr>
              <a:t>認識・知見を作る</a:t>
            </a:r>
            <a:endParaRPr lang="en-US" altLang="ja-JP" sz="1662" dirty="0">
              <a:solidFill>
                <a:srgbClr val="000000"/>
              </a:solidFill>
            </a:endParaRPr>
          </a:p>
        </p:txBody>
      </p:sp>
      <p:sp>
        <p:nvSpPr>
          <p:cNvPr id="9" name="テキストボックス">
            <a:extLst>
              <a:ext uri="{FF2B5EF4-FFF2-40B4-BE49-F238E27FC236}">
                <a16:creationId xmlns:a16="http://schemas.microsoft.com/office/drawing/2014/main" id="{62A03A7F-6088-4B0D-9AEA-46B3C673F4E3}"/>
              </a:ext>
            </a:extLst>
          </p:cNvPr>
          <p:cNvSpPr/>
          <p:nvPr/>
        </p:nvSpPr>
        <p:spPr bwMode="gray">
          <a:xfrm>
            <a:off x="4974684" y="3123185"/>
            <a:ext cx="3209255" cy="1031044"/>
          </a:xfrm>
          <a:prstGeom prst="rect">
            <a:avLst/>
          </a:prstGeom>
          <a:solidFill>
            <a:schemeClr val="bg1"/>
          </a:solidFill>
          <a:ln w="19050" algn="ctr">
            <a:solidFill>
              <a:schemeClr val="accent6"/>
            </a:solidFill>
            <a:miter lim="800000"/>
            <a:headEnd/>
            <a:tailEnd/>
          </a:ln>
        </p:spPr>
        <p:txBody>
          <a:bodyPr wrap="square" lIns="33231" tIns="33231" rIns="33231" bIns="33231" rtlCol="0" anchor="ctr"/>
          <a:lstStyle/>
          <a:p>
            <a:pPr marL="331175">
              <a:spcBef>
                <a:spcPts val="0"/>
              </a:spcBef>
              <a:spcAft>
                <a:spcPts val="0"/>
              </a:spcAft>
            </a:pPr>
            <a:r>
              <a:rPr kumimoji="1" lang="en-US" altLang="ja-JP" sz="2215" dirty="0">
                <a:solidFill>
                  <a:srgbClr val="000000"/>
                </a:solidFill>
              </a:rPr>
              <a:t>【</a:t>
            </a:r>
            <a:r>
              <a:rPr kumimoji="1" lang="ja-JP" altLang="en-US" sz="2215" dirty="0">
                <a:solidFill>
                  <a:srgbClr val="000000"/>
                </a:solidFill>
              </a:rPr>
              <a:t>人事制度連動型</a:t>
            </a:r>
            <a:r>
              <a:rPr kumimoji="1" lang="en-US" altLang="ja-JP" sz="2215" dirty="0">
                <a:solidFill>
                  <a:srgbClr val="000000"/>
                </a:solidFill>
              </a:rPr>
              <a:t>】</a:t>
            </a:r>
          </a:p>
          <a:p>
            <a:pPr marL="331175">
              <a:spcBef>
                <a:spcPts val="0"/>
              </a:spcBef>
              <a:spcAft>
                <a:spcPts val="0"/>
              </a:spcAft>
            </a:pPr>
            <a:r>
              <a:rPr kumimoji="1" lang="ja-JP" altLang="en-US" sz="1662" dirty="0">
                <a:solidFill>
                  <a:srgbClr val="000000"/>
                </a:solidFill>
              </a:rPr>
              <a:t>人事制度と連動させて</a:t>
            </a:r>
            <a:endParaRPr kumimoji="1" lang="en-US" altLang="ja-JP" sz="1662" dirty="0">
              <a:solidFill>
                <a:srgbClr val="000000"/>
              </a:solidFill>
            </a:endParaRPr>
          </a:p>
          <a:p>
            <a:pPr marL="331175">
              <a:spcBef>
                <a:spcPts val="0"/>
              </a:spcBef>
              <a:spcAft>
                <a:spcPts val="0"/>
              </a:spcAft>
            </a:pPr>
            <a:r>
              <a:rPr kumimoji="1" lang="ja-JP" altLang="en-US" sz="1662" dirty="0">
                <a:solidFill>
                  <a:srgbClr val="000000"/>
                </a:solidFill>
              </a:rPr>
              <a:t>人材育成の仕組みを作る</a:t>
            </a:r>
            <a:endParaRPr kumimoji="1" lang="en-US" altLang="ja-JP" sz="1662" dirty="0">
              <a:solidFill>
                <a:srgbClr val="000000"/>
              </a:solidFill>
            </a:endParaRPr>
          </a:p>
        </p:txBody>
      </p:sp>
      <p:sp>
        <p:nvSpPr>
          <p:cNvPr id="10" name="テキストボックス">
            <a:extLst>
              <a:ext uri="{FF2B5EF4-FFF2-40B4-BE49-F238E27FC236}">
                <a16:creationId xmlns:a16="http://schemas.microsoft.com/office/drawing/2014/main" id="{6406E6C2-77B4-456F-ADDD-6433183E17E9}"/>
              </a:ext>
            </a:extLst>
          </p:cNvPr>
          <p:cNvSpPr/>
          <p:nvPr/>
        </p:nvSpPr>
        <p:spPr bwMode="gray">
          <a:xfrm>
            <a:off x="4974684" y="1953809"/>
            <a:ext cx="3209255" cy="1031044"/>
          </a:xfrm>
          <a:prstGeom prst="rect">
            <a:avLst/>
          </a:prstGeom>
          <a:solidFill>
            <a:schemeClr val="bg1"/>
          </a:solidFill>
          <a:ln w="19050" algn="ctr">
            <a:solidFill>
              <a:schemeClr val="accent6"/>
            </a:solidFill>
            <a:miter lim="800000"/>
            <a:headEnd/>
            <a:tailEnd/>
          </a:ln>
        </p:spPr>
        <p:txBody>
          <a:bodyPr wrap="square" lIns="33231" tIns="33231" rIns="33231" bIns="33231" rtlCol="0" anchor="ctr"/>
          <a:lstStyle/>
          <a:p>
            <a:pPr marL="331175">
              <a:spcBef>
                <a:spcPts val="0"/>
              </a:spcBef>
              <a:spcAft>
                <a:spcPts val="0"/>
              </a:spcAft>
            </a:pPr>
            <a:r>
              <a:rPr kumimoji="1" lang="en-US" altLang="ja-JP" sz="2215" dirty="0">
                <a:solidFill>
                  <a:srgbClr val="000000"/>
                </a:solidFill>
              </a:rPr>
              <a:t>【</a:t>
            </a:r>
            <a:r>
              <a:rPr kumimoji="1" lang="ja-JP" altLang="en-US" sz="2215" dirty="0">
                <a:solidFill>
                  <a:srgbClr val="000000"/>
                </a:solidFill>
              </a:rPr>
              <a:t>目標管理連動型</a:t>
            </a:r>
            <a:r>
              <a:rPr kumimoji="1" lang="en-US" altLang="ja-JP" sz="2215" dirty="0">
                <a:solidFill>
                  <a:srgbClr val="000000"/>
                </a:solidFill>
              </a:rPr>
              <a:t>】</a:t>
            </a:r>
          </a:p>
          <a:p>
            <a:pPr marL="331175">
              <a:spcBef>
                <a:spcPts val="0"/>
              </a:spcBef>
              <a:spcAft>
                <a:spcPts val="0"/>
              </a:spcAft>
            </a:pPr>
            <a:r>
              <a:rPr kumimoji="1" lang="ja-JP" altLang="en-US" sz="1662" dirty="0">
                <a:solidFill>
                  <a:srgbClr val="000000"/>
                </a:solidFill>
              </a:rPr>
              <a:t>目標管理制度内で</a:t>
            </a:r>
            <a:endParaRPr kumimoji="1" lang="en-US" altLang="ja-JP" sz="1662" dirty="0">
              <a:solidFill>
                <a:srgbClr val="000000"/>
              </a:solidFill>
            </a:endParaRPr>
          </a:p>
          <a:p>
            <a:pPr marL="331175">
              <a:spcBef>
                <a:spcPts val="0"/>
              </a:spcBef>
              <a:spcAft>
                <a:spcPts val="0"/>
              </a:spcAft>
            </a:pPr>
            <a:r>
              <a:rPr kumimoji="1" lang="ja-JP" altLang="en-US" sz="1662" dirty="0">
                <a:solidFill>
                  <a:srgbClr val="000000"/>
                </a:solidFill>
              </a:rPr>
              <a:t>立てた目標を達成する</a:t>
            </a:r>
            <a:endParaRPr kumimoji="1" lang="en-US" altLang="ja-JP" sz="1662" dirty="0">
              <a:solidFill>
                <a:srgbClr val="000000"/>
              </a:solidFill>
            </a:endParaRPr>
          </a:p>
        </p:txBody>
      </p:sp>
      <p:sp>
        <p:nvSpPr>
          <p:cNvPr id="11" name="タイトル 3">
            <a:extLst>
              <a:ext uri="{FF2B5EF4-FFF2-40B4-BE49-F238E27FC236}">
                <a16:creationId xmlns:a16="http://schemas.microsoft.com/office/drawing/2014/main" id="{FD8CAECB-0F4E-4378-8030-245A7FC12248}"/>
              </a:ext>
            </a:extLst>
          </p:cNvPr>
          <p:cNvSpPr txBox="1">
            <a:spLocks/>
          </p:cNvSpPr>
          <p:nvPr/>
        </p:nvSpPr>
        <p:spPr bwMode="gray">
          <a:xfrm>
            <a:off x="343553" y="5546088"/>
            <a:ext cx="8374154" cy="597877"/>
          </a:xfrm>
          <a:prstGeom prst="rect">
            <a:avLst/>
          </a:prstGeom>
        </p:spPr>
        <p:txBody>
          <a:bodyPr anchor="b"/>
          <a:lstStyle>
            <a:lvl1pPr algn="l" defTabSz="990564" rtl="0" eaLnBrk="1" latinLnBrk="0" hangingPunct="1">
              <a:spcBef>
                <a:spcPct val="0"/>
              </a:spcBef>
              <a:buNone/>
              <a:defRPr kumimoji="1" sz="2400" b="1" kern="1200" baseline="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</a:lstStyle>
          <a:p>
            <a:pPr marL="331175" fontAlgn="auto">
              <a:spcBef>
                <a:spcPts val="0"/>
              </a:spcBef>
              <a:spcAft>
                <a:spcPts val="0"/>
              </a:spcAft>
            </a:pPr>
            <a:r>
              <a:rPr lang="ja-JP" altLang="en-US" sz="1662" dirty="0"/>
              <a:t>最後に記入例をご用意しています</a:t>
            </a:r>
            <a:endParaRPr lang="en-US" altLang="ja-JP" sz="1662" dirty="0"/>
          </a:p>
          <a:p>
            <a:pPr marL="331175" fontAlgn="auto">
              <a:spcBef>
                <a:spcPts val="0"/>
              </a:spcBef>
              <a:spcAft>
                <a:spcPts val="0"/>
              </a:spcAft>
            </a:pPr>
            <a:r>
              <a:rPr lang="ja-JP" altLang="en-US" sz="1662" dirty="0"/>
              <a:t>（項目の前にある＜＞内の数字がパターンに対応しています）</a:t>
            </a:r>
            <a:endParaRPr lang="en-US" altLang="ja-JP" sz="1662" dirty="0"/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5E2670DA-398D-4C41-B873-31B3FFF54461}"/>
              </a:ext>
            </a:extLst>
          </p:cNvPr>
          <p:cNvSpPr txBox="1"/>
          <p:nvPr/>
        </p:nvSpPr>
        <p:spPr>
          <a:xfrm>
            <a:off x="8181216" y="5949004"/>
            <a:ext cx="567248" cy="194967"/>
          </a:xfrm>
          <a:prstGeom prst="rect">
            <a:avLst/>
          </a:prstGeom>
          <a:noFill/>
        </p:spPr>
        <p:txBody>
          <a:bodyPr wrap="none" lIns="33231" tIns="33231" rIns="33231" bIns="33231" rtlCol="0" anchor="ctr" anchorCtr="0">
            <a:spAutoFit/>
          </a:bodyPr>
          <a:lstStyle/>
          <a:p>
            <a:pPr>
              <a:lnSpc>
                <a:spcPct val="90000"/>
              </a:lnSpc>
              <a:spcBef>
                <a:spcPts val="277"/>
              </a:spcBef>
              <a:spcAft>
                <a:spcPts val="277"/>
              </a:spcAft>
              <a:buSzPct val="100000"/>
            </a:pPr>
            <a:r>
              <a:rPr kumimoji="1" lang="en-US" altLang="ja-JP" sz="923" dirty="0"/>
              <a:t>Ver.D001</a:t>
            </a:r>
            <a:endParaRPr kumimoji="1" lang="ja-JP" altLang="en-US" sz="923" dirty="0"/>
          </a:p>
        </p:txBody>
      </p:sp>
      <p:sp>
        <p:nvSpPr>
          <p:cNvPr id="3" name="グリーンサークル">
            <a:extLst>
              <a:ext uri="{FF2B5EF4-FFF2-40B4-BE49-F238E27FC236}">
                <a16:creationId xmlns:a16="http://schemas.microsoft.com/office/drawing/2014/main" id="{62B1E69E-B1A0-EFA3-A0E2-B95FA7CF9B08}"/>
              </a:ext>
            </a:extLst>
          </p:cNvPr>
          <p:cNvSpPr/>
          <p:nvPr/>
        </p:nvSpPr>
        <p:spPr bwMode="gray">
          <a:xfrm>
            <a:off x="747476" y="2193304"/>
            <a:ext cx="552054" cy="552054"/>
          </a:xfrm>
          <a:prstGeom prst="ellipse">
            <a:avLst/>
          </a:prstGeom>
          <a:solidFill>
            <a:schemeClr val="accent5"/>
          </a:solidFill>
          <a:ln w="12700" algn="ctr">
            <a:solidFill>
              <a:schemeClr val="bg1"/>
            </a:solidFill>
            <a:miter lim="800000"/>
            <a:headEnd/>
            <a:tailEnd/>
          </a:ln>
        </p:spPr>
        <p:txBody>
          <a:bodyPr wrap="square" lIns="36000" tIns="36000" rIns="36000" bIns="36000" rtlCol="0" anchor="ctr"/>
          <a:lstStyle/>
          <a:p>
            <a:pPr algn="ctr">
              <a:buFont typeface="Wingdings 2" pitchFamily="18" charset="2"/>
              <a:buNone/>
            </a:pPr>
            <a:r>
              <a:rPr kumimoji="1" lang="en-US" altLang="ja-JP" sz="2800" dirty="0">
                <a:ln w="12700">
                  <a:noFill/>
                </a:ln>
                <a:solidFill>
                  <a:schemeClr val="bg1"/>
                </a:solidFill>
              </a:rPr>
              <a:t>1</a:t>
            </a:r>
            <a:endParaRPr kumimoji="1" lang="ja-JP" altLang="en-US" sz="2800" dirty="0">
              <a:ln w="12700">
                <a:noFill/>
              </a:ln>
              <a:solidFill>
                <a:schemeClr val="bg1"/>
              </a:solidFill>
            </a:endParaRPr>
          </a:p>
        </p:txBody>
      </p:sp>
      <p:sp>
        <p:nvSpPr>
          <p:cNvPr id="31" name="グリーンサークル">
            <a:extLst>
              <a:ext uri="{FF2B5EF4-FFF2-40B4-BE49-F238E27FC236}">
                <a16:creationId xmlns:a16="http://schemas.microsoft.com/office/drawing/2014/main" id="{71901600-C12F-153C-D978-40C20C6F13A5}"/>
              </a:ext>
            </a:extLst>
          </p:cNvPr>
          <p:cNvSpPr/>
          <p:nvPr/>
        </p:nvSpPr>
        <p:spPr bwMode="gray">
          <a:xfrm>
            <a:off x="747476" y="4532057"/>
            <a:ext cx="552054" cy="552054"/>
          </a:xfrm>
          <a:prstGeom prst="ellipse">
            <a:avLst/>
          </a:prstGeom>
          <a:solidFill>
            <a:schemeClr val="accent5"/>
          </a:solidFill>
          <a:ln w="12700" algn="ctr">
            <a:solidFill>
              <a:schemeClr val="bg1"/>
            </a:solidFill>
            <a:miter lim="800000"/>
            <a:headEnd/>
            <a:tailEnd/>
          </a:ln>
        </p:spPr>
        <p:txBody>
          <a:bodyPr wrap="square" lIns="36000" tIns="36000" rIns="36000" bIns="36000" rtlCol="0" anchor="ctr"/>
          <a:lstStyle/>
          <a:p>
            <a:pPr algn="ctr">
              <a:buFont typeface="Wingdings 2" pitchFamily="18" charset="2"/>
              <a:buNone/>
            </a:pPr>
            <a:r>
              <a:rPr kumimoji="1" lang="en-US" altLang="ja-JP" sz="2800" dirty="0">
                <a:ln w="12700">
                  <a:noFill/>
                </a:ln>
                <a:solidFill>
                  <a:schemeClr val="bg1"/>
                </a:solidFill>
              </a:rPr>
              <a:t>3</a:t>
            </a:r>
            <a:endParaRPr kumimoji="1" lang="ja-JP" altLang="en-US" sz="2800" dirty="0">
              <a:ln w="12700">
                <a:noFill/>
              </a:ln>
              <a:solidFill>
                <a:schemeClr val="bg1"/>
              </a:solidFill>
            </a:endParaRPr>
          </a:p>
        </p:txBody>
      </p:sp>
      <p:sp>
        <p:nvSpPr>
          <p:cNvPr id="32" name="グリーンサークル">
            <a:extLst>
              <a:ext uri="{FF2B5EF4-FFF2-40B4-BE49-F238E27FC236}">
                <a16:creationId xmlns:a16="http://schemas.microsoft.com/office/drawing/2014/main" id="{9AD0ABD2-1A4A-5AB9-034E-9DF38B6FDFB4}"/>
              </a:ext>
            </a:extLst>
          </p:cNvPr>
          <p:cNvSpPr/>
          <p:nvPr/>
        </p:nvSpPr>
        <p:spPr bwMode="gray">
          <a:xfrm>
            <a:off x="747476" y="3362680"/>
            <a:ext cx="552054" cy="552054"/>
          </a:xfrm>
          <a:prstGeom prst="ellipse">
            <a:avLst/>
          </a:prstGeom>
          <a:solidFill>
            <a:schemeClr val="accent5"/>
          </a:solidFill>
          <a:ln w="12700" algn="ctr">
            <a:solidFill>
              <a:schemeClr val="bg1"/>
            </a:solidFill>
            <a:miter lim="800000"/>
            <a:headEnd/>
            <a:tailEnd/>
          </a:ln>
        </p:spPr>
        <p:txBody>
          <a:bodyPr wrap="square" lIns="36000" tIns="36000" rIns="36000" bIns="36000" rtlCol="0" anchor="ctr"/>
          <a:lstStyle/>
          <a:p>
            <a:pPr algn="ctr">
              <a:buFont typeface="Wingdings 2" pitchFamily="18" charset="2"/>
              <a:buNone/>
            </a:pPr>
            <a:r>
              <a:rPr kumimoji="1" lang="en-US" altLang="ja-JP" sz="2800" dirty="0">
                <a:ln w="12700">
                  <a:noFill/>
                </a:ln>
                <a:solidFill>
                  <a:schemeClr val="bg1"/>
                </a:solidFill>
              </a:rPr>
              <a:t>2</a:t>
            </a:r>
            <a:endParaRPr kumimoji="1" lang="ja-JP" altLang="en-US" sz="2800" dirty="0">
              <a:ln w="12700">
                <a:noFill/>
              </a:ln>
              <a:solidFill>
                <a:schemeClr val="bg1"/>
              </a:solidFill>
            </a:endParaRPr>
          </a:p>
        </p:txBody>
      </p:sp>
      <p:sp>
        <p:nvSpPr>
          <p:cNvPr id="33" name="グリーンサークル">
            <a:extLst>
              <a:ext uri="{FF2B5EF4-FFF2-40B4-BE49-F238E27FC236}">
                <a16:creationId xmlns:a16="http://schemas.microsoft.com/office/drawing/2014/main" id="{913D6971-1112-AFBF-91E5-1F1B40A80B21}"/>
              </a:ext>
            </a:extLst>
          </p:cNvPr>
          <p:cNvSpPr/>
          <p:nvPr/>
        </p:nvSpPr>
        <p:spPr bwMode="gray">
          <a:xfrm>
            <a:off x="4691903" y="2193304"/>
            <a:ext cx="552054" cy="552054"/>
          </a:xfrm>
          <a:prstGeom prst="ellipse">
            <a:avLst/>
          </a:prstGeom>
          <a:solidFill>
            <a:schemeClr val="accent5"/>
          </a:solidFill>
          <a:ln w="12700" algn="ctr">
            <a:solidFill>
              <a:schemeClr val="bg1"/>
            </a:solidFill>
            <a:miter lim="800000"/>
            <a:headEnd/>
            <a:tailEnd/>
          </a:ln>
        </p:spPr>
        <p:txBody>
          <a:bodyPr wrap="square" lIns="36000" tIns="36000" rIns="36000" bIns="36000" rtlCol="0" anchor="ctr"/>
          <a:lstStyle/>
          <a:p>
            <a:pPr algn="ctr">
              <a:buFont typeface="Wingdings 2" pitchFamily="18" charset="2"/>
              <a:buNone/>
            </a:pPr>
            <a:r>
              <a:rPr kumimoji="1" lang="en-US" altLang="ja-JP" sz="2800" dirty="0">
                <a:ln w="12700">
                  <a:noFill/>
                </a:ln>
                <a:solidFill>
                  <a:schemeClr val="bg1"/>
                </a:solidFill>
              </a:rPr>
              <a:t>4</a:t>
            </a:r>
            <a:endParaRPr kumimoji="1" lang="ja-JP" altLang="en-US" sz="2800" dirty="0">
              <a:ln w="12700">
                <a:noFill/>
              </a:ln>
              <a:solidFill>
                <a:schemeClr val="bg1"/>
              </a:solidFill>
            </a:endParaRPr>
          </a:p>
        </p:txBody>
      </p:sp>
      <p:sp>
        <p:nvSpPr>
          <p:cNvPr id="34" name="グリーンサークル">
            <a:extLst>
              <a:ext uri="{FF2B5EF4-FFF2-40B4-BE49-F238E27FC236}">
                <a16:creationId xmlns:a16="http://schemas.microsoft.com/office/drawing/2014/main" id="{9A7EA5DD-26BB-70EE-BAE2-415B2A85BAD3}"/>
              </a:ext>
            </a:extLst>
          </p:cNvPr>
          <p:cNvSpPr/>
          <p:nvPr/>
        </p:nvSpPr>
        <p:spPr bwMode="gray">
          <a:xfrm>
            <a:off x="4691903" y="4532057"/>
            <a:ext cx="552054" cy="552054"/>
          </a:xfrm>
          <a:prstGeom prst="ellipse">
            <a:avLst/>
          </a:prstGeom>
          <a:solidFill>
            <a:schemeClr val="accent5"/>
          </a:solidFill>
          <a:ln w="12700" algn="ctr">
            <a:solidFill>
              <a:schemeClr val="bg1"/>
            </a:solidFill>
            <a:miter lim="800000"/>
            <a:headEnd/>
            <a:tailEnd/>
          </a:ln>
        </p:spPr>
        <p:txBody>
          <a:bodyPr wrap="square" lIns="36000" tIns="36000" rIns="36000" bIns="36000" rtlCol="0" anchor="ctr"/>
          <a:lstStyle/>
          <a:p>
            <a:pPr algn="ctr">
              <a:buFont typeface="Wingdings 2" pitchFamily="18" charset="2"/>
              <a:buNone/>
            </a:pPr>
            <a:r>
              <a:rPr kumimoji="1" lang="en-US" altLang="ja-JP" sz="2800" dirty="0">
                <a:ln w="12700">
                  <a:noFill/>
                </a:ln>
                <a:solidFill>
                  <a:schemeClr val="bg1"/>
                </a:solidFill>
              </a:rPr>
              <a:t>6</a:t>
            </a:r>
            <a:endParaRPr kumimoji="1" lang="ja-JP" altLang="en-US" sz="2800" dirty="0">
              <a:ln w="12700">
                <a:noFill/>
              </a:ln>
              <a:solidFill>
                <a:schemeClr val="bg1"/>
              </a:solidFill>
            </a:endParaRPr>
          </a:p>
        </p:txBody>
      </p:sp>
      <p:sp>
        <p:nvSpPr>
          <p:cNvPr id="35" name="グリーンサークル">
            <a:extLst>
              <a:ext uri="{FF2B5EF4-FFF2-40B4-BE49-F238E27FC236}">
                <a16:creationId xmlns:a16="http://schemas.microsoft.com/office/drawing/2014/main" id="{3CE2E0CE-5305-A0AE-1D76-446A8EA5D975}"/>
              </a:ext>
            </a:extLst>
          </p:cNvPr>
          <p:cNvSpPr/>
          <p:nvPr/>
        </p:nvSpPr>
        <p:spPr bwMode="gray">
          <a:xfrm>
            <a:off x="4691903" y="3362680"/>
            <a:ext cx="552054" cy="552054"/>
          </a:xfrm>
          <a:prstGeom prst="ellipse">
            <a:avLst/>
          </a:prstGeom>
          <a:solidFill>
            <a:schemeClr val="accent5"/>
          </a:solidFill>
          <a:ln w="12700" algn="ctr">
            <a:solidFill>
              <a:schemeClr val="bg1"/>
            </a:solidFill>
            <a:miter lim="800000"/>
            <a:headEnd/>
            <a:tailEnd/>
          </a:ln>
        </p:spPr>
        <p:txBody>
          <a:bodyPr wrap="square" lIns="36000" tIns="36000" rIns="36000" bIns="36000" rtlCol="0" anchor="ctr"/>
          <a:lstStyle/>
          <a:p>
            <a:pPr algn="ctr">
              <a:buFont typeface="Wingdings 2" pitchFamily="18" charset="2"/>
              <a:buNone/>
            </a:pPr>
            <a:r>
              <a:rPr kumimoji="1" lang="en-US" altLang="ja-JP" sz="2800" dirty="0">
                <a:ln w="12700">
                  <a:noFill/>
                </a:ln>
                <a:solidFill>
                  <a:schemeClr val="bg1"/>
                </a:solidFill>
              </a:rPr>
              <a:t>5</a:t>
            </a:r>
            <a:endParaRPr kumimoji="1" lang="ja-JP" altLang="en-US" sz="2800" dirty="0">
              <a:ln w="12700">
                <a:noFill/>
              </a:ln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63850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Group 6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9308799"/>
              </p:ext>
            </p:extLst>
          </p:nvPr>
        </p:nvGraphicFramePr>
        <p:xfrm>
          <a:off x="360363" y="1124744"/>
          <a:ext cx="8424112" cy="5120628"/>
        </p:xfrm>
        <a:graphic>
          <a:graphicData uri="http://schemas.openxmlformats.org/drawingml/2006/table">
            <a:tbl>
              <a:tblPr/>
              <a:tblGrid>
                <a:gridCol w="3232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12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896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44016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9pPr>
                    </a:lstStyle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6462" marR="66462" marT="16615" marB="16615" anchor="ctr" horzOverflow="overflow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項目</a:t>
                      </a:r>
                    </a:p>
                  </a:txBody>
                  <a:tcPr marL="66462" marR="66462" marT="16615" marB="16615" anchor="ctr" horzOverflow="overflow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決定事項</a:t>
                      </a:r>
                    </a:p>
                  </a:txBody>
                  <a:tcPr marL="66462" marR="66462" marT="16615" marB="1661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1962">
                <a:tc rowSpan="4"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研修後 </a:t>
                      </a:r>
                    </a:p>
                  </a:txBody>
                  <a:tcPr marL="66462" marR="66462" marT="16615" marB="16615" vert="eaVert" anchor="ctr" horzOverflow="overflow">
                    <a:lnL w="12700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C8C8C"/>
                    </a:solidFill>
                  </a:tcPr>
                </a:tc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⑭　受講後の報告</a:t>
                      </a:r>
                    </a:p>
                  </a:txBody>
                  <a:tcPr marL="66462" marR="66462" marT="16615" marB="1661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－報告書－</a:t>
                      </a:r>
                      <a:b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学習管理システム受講報告　・　紙（　報告書兼効果測定シート　・　自社の報告書　）</a:t>
                      </a:r>
                      <a:b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＜報告先＞ 直属の上司　・　人事　・その他（　　</a:t>
                      </a:r>
                      <a:r>
                        <a:rPr kumimoji="1" lang="ja-JP" alt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　　　　　　　　　　　　　</a:t>
                      </a: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　　　　　　　　　　    　　　）</a:t>
                      </a:r>
                      <a:b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</a:b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＜期限＞受講日　・　受講翌日　・　受講した週　・　その他（　　　　　　　　　　　　　　　　　　    　）</a:t>
                      </a:r>
                      <a:endParaRPr kumimoji="1" lang="en-US" altLang="ja-JP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/>
                        <a:cs typeface="Arial" panose="020B0604020202020204" pitchFamily="34" charset="0"/>
                      </a:endParaRPr>
                    </a:p>
                  </a:txBody>
                  <a:tcPr marL="66462" marR="66462" marT="16615" marB="16615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6335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－定着サポート－</a:t>
                      </a:r>
                      <a:b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＜機会＞</a:t>
                      </a:r>
                      <a:b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kumimoji="1" lang="en-US" altLang="ja-JP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followUP</a:t>
                      </a: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（知識確認テスト）実施（　有　・　無　）</a:t>
                      </a:r>
                      <a:b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学習管理システムフィードバック（　有　・　無　）</a:t>
                      </a:r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【</a:t>
                      </a: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タイミング</a:t>
                      </a:r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】</a:t>
                      </a: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（　　　　　　　　　　　　　　　　　　　   ）</a:t>
                      </a:r>
                      <a:b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上司との面談</a:t>
                      </a:r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【</a:t>
                      </a: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機会</a:t>
                      </a:r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】</a:t>
                      </a: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（　　　　　　　　　　　　　　　　　　　　　　　　　　　　　　　　　　　　　　　　　　　  ）</a:t>
                      </a:r>
                      <a:b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その他（　自社で作成したテスト　・　研修内容の共有会　・　　　　　　　　　　　　　　　　　　　　   ）</a:t>
                      </a:r>
                      <a:b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＜期限＞ </a:t>
                      </a:r>
                      <a:b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受講日　・　受講翌日　・　受講した週　・　その他（　　　　　　　　　　　　　　　　　　　　    　　　　　）</a:t>
                      </a:r>
                      <a:r>
                        <a:rPr kumimoji="1" lang="ja-JP" alt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　　</a:t>
                      </a:r>
                      <a:endParaRPr kumimoji="1" lang="ja-JP" alt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6462" marR="66462" marT="16615" marB="16615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0248826"/>
                  </a:ext>
                </a:extLst>
              </a:tr>
              <a:tr h="36661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2000" marR="72000" marT="18000" marB="18000" vert="eaVert" anchor="ctr" horzOverflow="overflow">
                    <a:lnL w="12700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C8C8C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⑮　実行後の報告</a:t>
                      </a:r>
                    </a:p>
                  </a:txBody>
                  <a:tcPr marL="66462" marR="66462" marT="16615" marB="1661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－報告書－</a:t>
                      </a:r>
                      <a:b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学習管理システム行動報告　・　紙 （　報告書兼効果測定シート　・　自社の報告書　）</a:t>
                      </a:r>
                      <a:b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＜期限＞受講翌月　・　受講</a:t>
                      </a:r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</a:t>
                      </a: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か月後　・　受講半年後　・　評価面談時　・　その他（　　　　　　）</a:t>
                      </a:r>
                      <a:endParaRPr kumimoji="1" lang="en-US" altLang="ja-JP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6462" marR="66462" marT="16615" marB="16615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－振り返り・実行チェック－</a:t>
                      </a:r>
                      <a:b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学習管理システムフィードバック（　有　・　無　）</a:t>
                      </a:r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【</a:t>
                      </a: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タイミング</a:t>
                      </a:r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】</a:t>
                      </a: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（　　　　　　　　　　　　　　　   　　　　）</a:t>
                      </a:r>
                      <a:b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上司との面談</a:t>
                      </a:r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【</a:t>
                      </a: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機会</a:t>
                      </a:r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】</a:t>
                      </a: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（　　　　　　　　　　　　　　　　　　　　　　　　　　　　　　　　　　　　　　　　  　　　）</a:t>
                      </a:r>
                      <a:b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その他（　　　　　　　　　　　　　　　　　　　　　　　　　　　　　　　　　　　　　　　　　　　　　　　　　　    　）</a:t>
                      </a:r>
                      <a:b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＜期限＞受講翌月　・　受講</a:t>
                      </a:r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</a:t>
                      </a: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か月後　・　受講半年後　・　評価面談時　・　その他（　　　　　　）</a:t>
                      </a:r>
                      <a:endParaRPr kumimoji="1" lang="en-US" altLang="ja-JP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6462" marR="66462" marT="16615" marB="16615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34559711"/>
                  </a:ext>
                </a:extLst>
              </a:tr>
              <a:tr h="63429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振り返り</a:t>
                      </a:r>
                    </a:p>
                  </a:txBody>
                  <a:tcPr marL="66462" marR="66462" marT="16615" marB="16615" vert="eaVert" anchor="ctr" horzOverflow="overflow">
                    <a:lnL w="12700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C8C8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⑯　推進チーム打ち合わせ</a:t>
                      </a:r>
                      <a:br>
                        <a:rPr kumimoji="1" lang="en-US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　　 運用振り返り時期</a:t>
                      </a:r>
                    </a:p>
                  </a:txBody>
                  <a:tcPr marL="66462" marR="66462" marT="16615" marB="1661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＜振り返り研修</a:t>
                      </a:r>
                      <a:r>
                        <a:rPr kumimoji="1" lang="en-US" altLang="ja-JP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</a:t>
                      </a: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＞（       　 ）年（     　   ）月　＜振り返り研修</a:t>
                      </a:r>
                      <a:r>
                        <a:rPr kumimoji="1" lang="en-US" altLang="ja-JP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</a:t>
                      </a: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＞（      　　 ）年（      　　 ）月</a:t>
                      </a:r>
                      <a:br>
                        <a:rPr kumimoji="1" lang="en-US" altLang="ja-JP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＜初回振り返り打ち合わせ＞（　　　）年（　　　）月　＜定期振り返り打ち合わせ＞（    　　　 ）月</a:t>
                      </a:r>
                      <a:br>
                        <a:rPr kumimoji="1" lang="en-US" altLang="ja-JP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＜振り返り打ち合わせ参加者＞</a:t>
                      </a:r>
                      <a:endParaRPr kumimoji="1" lang="en-US" altLang="ja-JP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6462" marR="66462" marT="16615" marB="16615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970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備考</a:t>
                      </a:r>
                    </a:p>
                  </a:txBody>
                  <a:tcPr marL="66462" marR="66462" marT="16615" marB="16615" vert="eaVert" anchor="ctr" horzOverflow="overflow">
                    <a:lnL w="12700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C8C8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6462" marR="66462" marT="16615" marB="1661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6462" marR="66462" marT="16615" marB="16615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23941672"/>
                  </a:ext>
                </a:extLst>
              </a:tr>
            </a:tbl>
          </a:graphicData>
        </a:graphic>
      </p:graphicFrame>
      <p:sp>
        <p:nvSpPr>
          <p:cNvPr id="6" name="タイトル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ja-JP" sz="1846" dirty="0">
                <a:latin typeface="Arial" panose="020B0604020202020204" pitchFamily="34" charset="0"/>
                <a:cs typeface="Arial" panose="020B0604020202020204" pitchFamily="34" charset="0"/>
              </a:rPr>
              <a:t>Biz CAMPUS </a:t>
            </a:r>
            <a:r>
              <a:rPr lang="ja-JP" altLang="en-US" sz="1846" dirty="0">
                <a:latin typeface="Arial" panose="020B0604020202020204" pitchFamily="34" charset="0"/>
                <a:cs typeface="Arial" panose="020B0604020202020204" pitchFamily="34" charset="0"/>
              </a:rPr>
              <a:t>運用ルール</a:t>
            </a:r>
            <a:endParaRPr lang="ja-JP" altLang="en-US" sz="1846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79410" y="6261422"/>
            <a:ext cx="158483" cy="246071"/>
          </a:xfrm>
          <a:prstGeom prst="rect">
            <a:avLst/>
          </a:prstGeom>
          <a:noFill/>
        </p:spPr>
        <p:txBody>
          <a:bodyPr wrap="none" lIns="33231" tIns="33231" rIns="33231" bIns="33231" rtlCol="0" anchor="ctr" anchorCtr="0">
            <a:spAutoFit/>
          </a:bodyPr>
          <a:lstStyle/>
          <a:p>
            <a:pPr>
              <a:lnSpc>
                <a:spcPct val="90000"/>
              </a:lnSpc>
              <a:spcBef>
                <a:spcPts val="277"/>
              </a:spcBef>
              <a:spcAft>
                <a:spcPts val="277"/>
              </a:spcAft>
              <a:buSzPct val="100000"/>
            </a:pPr>
            <a:r>
              <a:rPr kumimoji="1" lang="en-US" altLang="ja-JP" sz="1292" dirty="0"/>
              <a:t>2</a:t>
            </a:r>
            <a:endParaRPr kumimoji="1" lang="ja-JP" altLang="en-US" sz="1292" dirty="0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E11DD5C6-9E99-48A8-9232-C13694E35B66}"/>
              </a:ext>
            </a:extLst>
          </p:cNvPr>
          <p:cNvSpPr/>
          <p:nvPr/>
        </p:nvSpPr>
        <p:spPr bwMode="gray">
          <a:xfrm>
            <a:off x="378000" y="482400"/>
            <a:ext cx="2049551" cy="383507"/>
          </a:xfrm>
          <a:prstGeom prst="rect">
            <a:avLst/>
          </a:prstGeom>
          <a:noFill/>
          <a:ln w="38100" algn="ctr">
            <a:solidFill>
              <a:schemeClr val="accent6"/>
            </a:solidFill>
            <a:miter lim="800000"/>
            <a:headEnd/>
            <a:tailEnd/>
          </a:ln>
        </p:spPr>
        <p:txBody>
          <a:bodyPr wrap="square" lIns="33231" tIns="33231" rIns="33231" bIns="33231" rtlCol="0" anchor="ctr"/>
          <a:lstStyle/>
          <a:p>
            <a:pPr algn="ctr">
              <a:buFont typeface="Wingdings 2" pitchFamily="18" charset="2"/>
              <a:buNone/>
            </a:pPr>
            <a:r>
              <a:rPr kumimoji="1" lang="en-US" altLang="ja-JP" sz="1662" dirty="0"/>
              <a:t>5. </a:t>
            </a:r>
            <a:r>
              <a:rPr kumimoji="1" lang="ja-JP" altLang="en-US" sz="1662" dirty="0"/>
              <a:t>人事制度連動型</a:t>
            </a:r>
          </a:p>
        </p:txBody>
      </p:sp>
    </p:spTree>
    <p:extLst>
      <p:ext uri="{BB962C8B-B14F-4D97-AF65-F5344CB8AC3E}">
        <p14:creationId xmlns:p14="http://schemas.microsoft.com/office/powerpoint/2010/main" val="19383777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ja-JP" sz="1846" dirty="0">
                <a:latin typeface="Arial" panose="020B0604020202020204" pitchFamily="34" charset="0"/>
                <a:cs typeface="Arial" panose="020B0604020202020204" pitchFamily="34" charset="0"/>
              </a:rPr>
              <a:t>Biz CAMPUS </a:t>
            </a:r>
            <a:r>
              <a:rPr lang="ja-JP" altLang="en-US" sz="1846" dirty="0">
                <a:latin typeface="Arial" panose="020B0604020202020204" pitchFamily="34" charset="0"/>
                <a:cs typeface="Arial" panose="020B0604020202020204" pitchFamily="34" charset="0"/>
              </a:rPr>
              <a:t>運用ルール</a:t>
            </a:r>
            <a:endParaRPr lang="ja-JP" altLang="en-US" sz="1846" dirty="0"/>
          </a:p>
        </p:txBody>
      </p:sp>
      <p:sp>
        <p:nvSpPr>
          <p:cNvPr id="8" name="Text Box 56"/>
          <p:cNvSpPr txBox="1">
            <a:spLocks noChangeArrowheads="1"/>
          </p:cNvSpPr>
          <p:nvPr/>
        </p:nvSpPr>
        <p:spPr bwMode="auto">
          <a:xfrm>
            <a:off x="6699006" y="470680"/>
            <a:ext cx="2064404" cy="606178"/>
          </a:xfrm>
          <a:prstGeom prst="rect">
            <a:avLst/>
          </a:prstGeom>
          <a:noFill/>
          <a:ln w="12700" algn="ctr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square" lIns="49846" tIns="46888" bIns="46888">
            <a:spAutoFit/>
          </a:bodyPr>
          <a:lstStyle/>
          <a:p>
            <a:pPr defTabSz="703402"/>
            <a:r>
              <a:rPr lang="ja-JP" altLang="en-US" sz="1108" dirty="0">
                <a:solidFill>
                  <a:srgbClr val="29292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作成日：            年      月      日</a:t>
            </a:r>
            <a:endParaRPr lang="en-US" altLang="ja-JP" sz="1108" dirty="0">
              <a:solidFill>
                <a:srgbClr val="29292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703402"/>
            <a:r>
              <a:rPr lang="ja-JP" altLang="en-US" sz="1108" dirty="0">
                <a:solidFill>
                  <a:srgbClr val="29292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作成者：</a:t>
            </a:r>
            <a:endParaRPr lang="en-US" altLang="ja-JP" sz="1108" dirty="0">
              <a:solidFill>
                <a:srgbClr val="29292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703402"/>
            <a:r>
              <a:rPr lang="ja-JP" altLang="en-US" sz="1108" dirty="0">
                <a:solidFill>
                  <a:srgbClr val="29292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承認者：</a:t>
            </a:r>
            <a:endParaRPr lang="ja-JP" altLang="en-US" sz="1108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9" name="Group 6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5821368"/>
              </p:ext>
            </p:extLst>
          </p:nvPr>
        </p:nvGraphicFramePr>
        <p:xfrm>
          <a:off x="360363" y="1268760"/>
          <a:ext cx="8426450" cy="5063594"/>
        </p:xfrm>
        <a:graphic>
          <a:graphicData uri="http://schemas.openxmlformats.org/drawingml/2006/table">
            <a:tbl>
              <a:tblPr/>
              <a:tblGrid>
                <a:gridCol w="3232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889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1143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43636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9pPr>
                    </a:lstStyle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6462" marR="66462" marT="16615" marB="16615" anchor="ctr" horzOverflow="overflow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項目</a:t>
                      </a:r>
                    </a:p>
                  </a:txBody>
                  <a:tcPr marL="66462" marR="66462" marT="16615" marB="16615" anchor="ctr" horzOverflow="overflow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決定事項</a:t>
                      </a:r>
                    </a:p>
                  </a:txBody>
                  <a:tcPr marL="66462" marR="66462" marT="16615" marB="1661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7666">
                <a:tc rowSpan="11"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研修前（推進体制・受講計画）</a:t>
                      </a:r>
                    </a:p>
                  </a:txBody>
                  <a:tcPr marL="66462" marR="66462" marT="16615" marB="16615" vert="eaVert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C8C8C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①　</a:t>
                      </a:r>
                      <a:r>
                        <a:rPr kumimoji="1" lang="en-US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Biz CAMPUS</a:t>
                      </a:r>
                      <a:br>
                        <a:rPr kumimoji="1" lang="en-US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　　 推進チーム</a:t>
                      </a:r>
                    </a:p>
                  </a:txBody>
                  <a:tcPr marL="66462" marR="66462" marT="16615" marB="16615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推進リーダー：　　　　　　　　　　</a:t>
                      </a:r>
                      <a:br>
                        <a:rPr kumimoji="1" lang="en-US" altLang="ja-JP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</a:br>
                      <a:r>
                        <a:rPr kumimoji="1" lang="ja-JP" alt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推進メンバー（人事）：　　　　　　　　　　　　　（現場管理職）：</a:t>
                      </a:r>
                    </a:p>
                  </a:txBody>
                  <a:tcPr marL="66462" marR="66462" marT="16615" marB="16615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80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②　推進チーム会議</a:t>
                      </a:r>
                    </a:p>
                  </a:txBody>
                  <a:tcPr marL="66462" marR="66462" marT="16615" marB="16615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/>
                        <a:cs typeface="Arial" panose="020B0604020202020204" pitchFamily="34" charset="0"/>
                      </a:endParaRPr>
                    </a:p>
                  </a:txBody>
                  <a:tcPr marL="66462" marR="66462" marT="16615" marB="16615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79237866"/>
                  </a:ext>
                </a:extLst>
              </a:tr>
              <a:tr h="29585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③　人材育成の目的 </a:t>
                      </a:r>
                      <a:endParaRPr kumimoji="1" lang="en-US" altLang="ja-JP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6462" marR="66462" marT="16615" marB="16615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/>
                        <a:cs typeface="Arial" panose="020B0604020202020204" pitchFamily="34" charset="0"/>
                      </a:endParaRPr>
                    </a:p>
                  </a:txBody>
                  <a:tcPr marL="66462" marR="66462" marT="16615" marB="16615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717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</a:txBody>
                  <a:tcPr marL="54000" marR="54000" marT="0" marB="0" vert="eaVert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④　受講テーマ</a:t>
                      </a:r>
                    </a:p>
                  </a:txBody>
                  <a:tcPr marL="66462" marR="66462" marT="16615" marB="16615" anchor="ctr" horzOverflow="overflow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受講計画に準拠　・　上司と協議</a:t>
                      </a:r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【</a:t>
                      </a: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機会</a:t>
                      </a:r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】</a:t>
                      </a:r>
                      <a:r>
                        <a:rPr kumimoji="1" lang="ja-JP" alt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（　　　　　　　　　　　　　　　　　　　　　）</a:t>
                      </a: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　・　個人で決定</a:t>
                      </a:r>
                      <a:endParaRPr kumimoji="1" lang="en-US" altLang="ja-JP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ＭＳ Ｐゴシック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その他（　　　　　　　　　　　　　　　　　　　　　　　　　　　　　　　　　　</a:t>
                      </a: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　　　　　　　　　　　　　　　　　　）</a:t>
                      </a:r>
                      <a:r>
                        <a:rPr kumimoji="1" lang="ja-JP" alt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　</a:t>
                      </a:r>
                      <a:endParaRPr kumimoji="1" lang="en-US" altLang="ja-JP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ＭＳ Ｐゴシック"/>
                        <a:cs typeface="Arial" panose="020B0604020202020204" pitchFamily="34" charset="0"/>
                      </a:endParaRPr>
                    </a:p>
                  </a:txBody>
                  <a:tcPr marL="66462" marR="66462" marT="16615" marB="16615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717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⑤　受講形式の指定</a:t>
                      </a:r>
                    </a:p>
                  </a:txBody>
                  <a:tcPr marL="66462" marR="66462" marT="16615" marB="16615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ＭＳ Ｐゴシック"/>
                        <a:cs typeface="Arial" panose="020B0604020202020204" pitchFamily="34" charset="0"/>
                      </a:endParaRPr>
                    </a:p>
                  </a:txBody>
                  <a:tcPr marL="66462" marR="66462" marT="16615" marB="16615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6922435"/>
                  </a:ext>
                </a:extLst>
              </a:tr>
              <a:tr h="29717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</a:txBody>
                  <a:tcPr marL="54000" marR="54000" marT="0" marB="0" vert="eaVert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⑥　年間受講回数</a:t>
                      </a:r>
                    </a:p>
                  </a:txBody>
                  <a:tcPr marL="66462" marR="66462" marT="16615" marB="16615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最低　　　回 ～ 最高　　　回　</a:t>
                      </a:r>
                      <a:r>
                        <a:rPr kumimoji="1" lang="en-US" altLang="ja-JP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【</a:t>
                      </a:r>
                      <a:r>
                        <a:rPr kumimoji="1" lang="ja-JP" alt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詳細</a:t>
                      </a:r>
                      <a:r>
                        <a:rPr kumimoji="1" lang="en-US" altLang="ja-JP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】</a:t>
                      </a:r>
                      <a:r>
                        <a:rPr kumimoji="1" lang="ja-JP" alt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（　　　　　　　　　　　　　　　　　　　　　　　     　　　　　　　　　）</a:t>
                      </a:r>
                      <a:endParaRPr kumimoji="1" lang="en-US" altLang="ja-JP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/>
                        <a:cs typeface="Arial" panose="020B0604020202020204" pitchFamily="34" charset="0"/>
                      </a:endParaRPr>
                    </a:p>
                  </a:txBody>
                  <a:tcPr marL="66462" marR="66462" marT="16615" marB="16615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9555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⑦　受講完了基準</a:t>
                      </a:r>
                    </a:p>
                  </a:txBody>
                  <a:tcPr marL="66462" marR="66462" marT="16615" marB="16615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受講完了　・　</a:t>
                      </a:r>
                      <a:r>
                        <a:rPr kumimoji="1" lang="en-US" altLang="ja-JP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followUP</a:t>
                      </a: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（知識確認テスト）実施　・　受講</a:t>
                      </a:r>
                      <a:r>
                        <a:rPr kumimoji="1" lang="ja-JP" alt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報告実施　・　フィードバック確認</a:t>
                      </a:r>
                      <a:br>
                        <a:rPr kumimoji="1" lang="en-US" altLang="ja-JP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</a:br>
                      <a:r>
                        <a:rPr kumimoji="1" lang="ja-JP" alt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行動報告実施　・　フィードバック確認　・　その他（　　　　　　　　　　　　　　　　　　  　　　　　　　　）</a:t>
                      </a:r>
                      <a:endParaRPr kumimoji="1" lang="en-US" altLang="ja-JP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/>
                        <a:cs typeface="Arial" panose="020B0604020202020204" pitchFamily="34" charset="0"/>
                      </a:endParaRPr>
                    </a:p>
                  </a:txBody>
                  <a:tcPr marL="66462" marR="66462" marT="16615" marB="16615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36634954"/>
                  </a:ext>
                </a:extLst>
              </a:tr>
              <a:tr h="3960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⑧　受講者への意義づけ</a:t>
                      </a:r>
                      <a:br>
                        <a:rPr kumimoji="1" lang="en-US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　　（正しい自己認識）</a:t>
                      </a:r>
                    </a:p>
                  </a:txBody>
                  <a:tcPr marL="66462" marR="66462" marT="16615" marB="16615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上司との面談</a:t>
                      </a:r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【</a:t>
                      </a: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機会</a:t>
                      </a:r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】</a:t>
                      </a:r>
                      <a:r>
                        <a:rPr kumimoji="1" lang="ja-JP" alt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（　　　　　　　　　　　  　　　　）　・　人事評価面談　</a:t>
                      </a:r>
                      <a:br>
                        <a:rPr kumimoji="1" lang="en-US" altLang="ja-JP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</a:br>
                      <a:r>
                        <a:rPr kumimoji="1" lang="ja-JP" alt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その他（　　　　　　　　　　　　　　　　　　　　　　　　　　　　　　　　　　</a:t>
                      </a: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　　　　　　　　　　　　　　　　　　）</a:t>
                      </a:r>
                      <a:r>
                        <a:rPr kumimoji="1" lang="ja-JP" alt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　　　</a:t>
                      </a:r>
                    </a:p>
                  </a:txBody>
                  <a:tcPr marL="66462" marR="66462" marT="16615" marB="16615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7079316"/>
                  </a:ext>
                </a:extLst>
              </a:tr>
              <a:tr h="86400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2000" marR="72000" marT="18000" marB="18000" vert="eaVert" anchor="ctr" horzOverflow="overflow">
                    <a:lnL w="12700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C8C8C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⑨　研修情報告知の方法</a:t>
                      </a:r>
                    </a:p>
                  </a:txBody>
                  <a:tcPr marL="66462" marR="66462" marT="16615" marB="16615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説明会・会議などでの周知　</a:t>
                      </a:r>
                      <a:r>
                        <a:rPr kumimoji="1" lang="en-US" altLang="ja-JP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【</a:t>
                      </a:r>
                      <a:r>
                        <a:rPr kumimoji="1" lang="ja-JP" alt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頻度 </a:t>
                      </a:r>
                      <a:r>
                        <a:rPr kumimoji="1" lang="en-US" altLang="ja-JP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/ </a:t>
                      </a:r>
                      <a:r>
                        <a:rPr kumimoji="1" lang="ja-JP" alt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機会</a:t>
                      </a:r>
                      <a:r>
                        <a:rPr kumimoji="1" lang="en-US" altLang="ja-JP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】</a:t>
                      </a:r>
                      <a:r>
                        <a:rPr kumimoji="1" lang="ja-JP" alt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（　　　　　　　　　　　　　　　　　　　　 　　　　　　   　　　）</a:t>
                      </a:r>
                      <a:br>
                        <a:rPr kumimoji="1" lang="en-US" altLang="ja-JP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</a:br>
                      <a:r>
                        <a:rPr kumimoji="1" lang="ja-JP" alt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資料の設置・回覧・掲示（　　　　　　　　　　　　　　　　　　　　　　　　　　　　　　　　　　     　　　　　　）</a:t>
                      </a:r>
                      <a:br>
                        <a:rPr kumimoji="1" lang="en-US" altLang="ja-JP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</a:br>
                      <a:r>
                        <a:rPr kumimoji="1" lang="ja-JP" alt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データ共有（　　　　　　　　　　　　　　　　　　　　　　 　　　　　　　　　　　　　　　　　　　         　　　　 ）</a:t>
                      </a:r>
                      <a:br>
                        <a:rPr kumimoji="1" lang="en-US" altLang="ja-JP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</a:br>
                      <a:r>
                        <a:rPr kumimoji="1" lang="ja-JP" alt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その他（　人・組織創りのヒントの転送　・　　　　　　　　　　　　　　　　　　　　　　　　　　　　　　　　 ）</a:t>
                      </a:r>
                      <a:endParaRPr kumimoji="1" lang="en-US" altLang="ja-JP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/>
                        <a:cs typeface="Arial" panose="020B0604020202020204" pitchFamily="34" charset="0"/>
                      </a:endParaRPr>
                    </a:p>
                  </a:txBody>
                  <a:tcPr marL="66462" marR="66462" marT="16615" marB="16615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60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⑩　研修情報告知の</a:t>
                      </a:r>
                      <a:br>
                        <a:rPr kumimoji="1" lang="en-US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　　 タイミング</a:t>
                      </a:r>
                    </a:p>
                  </a:txBody>
                  <a:tcPr marL="66462" marR="66462" marT="16615" marB="16615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スケジュール公開日　・　予約開始日　・　毎月　　日　・　毎週　　曜日　・　隔週</a:t>
                      </a:r>
                      <a:br>
                        <a:rPr kumimoji="1" lang="en-US" altLang="ja-JP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</a:br>
                      <a:r>
                        <a:rPr kumimoji="1" lang="ja-JP" alt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その他（　　　　　　　　　　　　　　　　　　　　　　　　　　　　　　　　　　　　　　　　　　　　　　　　　　　　  ）</a:t>
                      </a:r>
                      <a:endParaRPr kumimoji="1" lang="en-US" altLang="ja-JP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ＭＳ Ｐゴシック"/>
                        <a:cs typeface="Arial" panose="020B0604020202020204" pitchFamily="34" charset="0"/>
                      </a:endParaRPr>
                    </a:p>
                  </a:txBody>
                  <a:tcPr marL="66462" marR="66462" marT="16615" marB="16615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4098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2000" marR="72000" marT="18000" marB="18000" vert="eaVert" anchor="ctr" horzOverflow="overflow">
                    <a:lnL w="12700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C8C8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⑪　研修予約</a:t>
                      </a:r>
                      <a:br>
                        <a:rPr kumimoji="1" lang="en-US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　　 （誰が </a:t>
                      </a:r>
                      <a:r>
                        <a:rPr kumimoji="1" lang="en-US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/ </a:t>
                      </a: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いつ）</a:t>
                      </a:r>
                    </a:p>
                  </a:txBody>
                  <a:tcPr marL="66462" marR="66462" marT="16615" marB="16615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＜誰が予約するか＞　受講者本人　・　受講者以外（　　　　　　　　　　　　　　　　　　　　　　     　）</a:t>
                      </a:r>
                      <a:b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＜いつ予約するか＞　期初　・　期中　・　期末　・　随時　・　その他（　　　　　　　　　　　　　      ）</a:t>
                      </a:r>
                      <a:endParaRPr kumimoji="1" lang="en-US" altLang="ja-JP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6462" marR="66462" marT="16615" marB="16615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2" name="正方形/長方形 1"/>
          <p:cNvSpPr/>
          <p:nvPr/>
        </p:nvSpPr>
        <p:spPr bwMode="gray">
          <a:xfrm>
            <a:off x="378000" y="482400"/>
            <a:ext cx="2033760" cy="383507"/>
          </a:xfrm>
          <a:prstGeom prst="rect">
            <a:avLst/>
          </a:prstGeom>
          <a:noFill/>
          <a:ln w="38100" algn="ctr">
            <a:solidFill>
              <a:schemeClr val="accent6"/>
            </a:solidFill>
            <a:miter lim="800000"/>
            <a:headEnd/>
            <a:tailEnd/>
          </a:ln>
        </p:spPr>
        <p:txBody>
          <a:bodyPr wrap="square" lIns="33231" tIns="33231" rIns="33231" bIns="33231" rtlCol="0" anchor="ctr"/>
          <a:lstStyle/>
          <a:p>
            <a:pPr algn="ctr">
              <a:buFont typeface="Wingdings 2" pitchFamily="18" charset="2"/>
              <a:buNone/>
            </a:pPr>
            <a:r>
              <a:rPr kumimoji="1" lang="en-US" altLang="ja-JP" sz="1662" dirty="0"/>
              <a:t>6. </a:t>
            </a:r>
            <a:r>
              <a:rPr kumimoji="1" lang="ja-JP" altLang="en-US" sz="1662" dirty="0"/>
              <a:t>全社共通型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9410" y="6261422"/>
            <a:ext cx="158483" cy="246071"/>
          </a:xfrm>
          <a:prstGeom prst="rect">
            <a:avLst/>
          </a:prstGeom>
          <a:noFill/>
        </p:spPr>
        <p:txBody>
          <a:bodyPr wrap="none" lIns="33231" tIns="33231" rIns="33231" bIns="33231" rtlCol="0" anchor="ctr" anchorCtr="0">
            <a:spAutoFit/>
          </a:bodyPr>
          <a:lstStyle/>
          <a:p>
            <a:pPr>
              <a:lnSpc>
                <a:spcPct val="90000"/>
              </a:lnSpc>
              <a:spcBef>
                <a:spcPts val="277"/>
              </a:spcBef>
              <a:spcAft>
                <a:spcPts val="277"/>
              </a:spcAft>
              <a:buSzPct val="100000"/>
            </a:pPr>
            <a:r>
              <a:rPr kumimoji="1" lang="en-US" altLang="ja-JP" sz="1292" dirty="0"/>
              <a:t>1</a:t>
            </a:r>
            <a:endParaRPr kumimoji="1" lang="ja-JP" altLang="en-US" sz="1292" dirty="0"/>
          </a:p>
        </p:txBody>
      </p:sp>
    </p:spTree>
    <p:extLst>
      <p:ext uri="{BB962C8B-B14F-4D97-AF65-F5344CB8AC3E}">
        <p14:creationId xmlns:p14="http://schemas.microsoft.com/office/powerpoint/2010/main" val="28400760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ja-JP" sz="1846" dirty="0">
                <a:latin typeface="Arial" panose="020B0604020202020204" pitchFamily="34" charset="0"/>
                <a:cs typeface="Arial" panose="020B0604020202020204" pitchFamily="34" charset="0"/>
              </a:rPr>
              <a:t>Biz CAMPUS </a:t>
            </a:r>
            <a:r>
              <a:rPr lang="ja-JP" altLang="en-US" sz="1846" dirty="0">
                <a:latin typeface="Arial" panose="020B0604020202020204" pitchFamily="34" charset="0"/>
                <a:cs typeface="Arial" panose="020B0604020202020204" pitchFamily="34" charset="0"/>
              </a:rPr>
              <a:t>運用ルール</a:t>
            </a:r>
            <a:endParaRPr lang="ja-JP" altLang="en-US" sz="1846" dirty="0"/>
          </a:p>
        </p:txBody>
      </p:sp>
      <p:graphicFrame>
        <p:nvGraphicFramePr>
          <p:cNvPr id="9" name="Group 6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4321036"/>
              </p:ext>
            </p:extLst>
          </p:nvPr>
        </p:nvGraphicFramePr>
        <p:xfrm>
          <a:off x="360363" y="1434933"/>
          <a:ext cx="8426450" cy="4730372"/>
        </p:xfrm>
        <a:graphic>
          <a:graphicData uri="http://schemas.openxmlformats.org/drawingml/2006/table">
            <a:tbl>
              <a:tblPr/>
              <a:tblGrid>
                <a:gridCol w="3232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889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1143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39665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9pPr>
                    </a:lstStyle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6462" marR="66462" marT="16615" marB="16615" anchor="ctr" horzOverflow="overflow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項目</a:t>
                      </a:r>
                    </a:p>
                  </a:txBody>
                  <a:tcPr marL="66462" marR="66462" marT="16615" marB="16615" anchor="ctr" horzOverflow="overflow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決定事項</a:t>
                      </a:r>
                    </a:p>
                  </a:txBody>
                  <a:tcPr marL="66462" marR="66462" marT="16615" marB="1661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87435">
                <a:tc rowSpan="4"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研修後 </a:t>
                      </a:r>
                    </a:p>
                  </a:txBody>
                  <a:tcPr marL="66462" marR="66462" marT="16615" marB="16615" vert="eaVert" anchor="ctr" horzOverflow="overflow">
                    <a:lnL w="12700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C8C8C"/>
                    </a:solidFill>
                  </a:tcPr>
                </a:tc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⑫　受講後の報告</a:t>
                      </a:r>
                    </a:p>
                  </a:txBody>
                  <a:tcPr marL="66462" marR="66462" marT="16615" marB="1661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－報告書－</a:t>
                      </a:r>
                      <a:b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学習管理システム受講報告　・　紙（　 　報告書兼効果測定シート　　 ・　 　自社の報告書　　 ）</a:t>
                      </a:r>
                      <a:b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＜報告先＞ 直属の上司　・　人事　・その他（　　</a:t>
                      </a:r>
                      <a:r>
                        <a:rPr kumimoji="1" lang="ja-JP" alt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　　　　　　　　　　　　　</a:t>
                      </a: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　　　　　　　　　　　　　    ）</a:t>
                      </a:r>
                      <a:b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</a:b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＜期限＞受講日　・　受講翌日　・　受講した週　・　その他（　　　　　　　　　　　　　　　　　　　    ）</a:t>
                      </a:r>
                      <a:endParaRPr kumimoji="1" lang="en-US" altLang="ja-JP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/>
                        <a:cs typeface="Arial" panose="020B0604020202020204" pitchFamily="34" charset="0"/>
                      </a:endParaRPr>
                    </a:p>
                  </a:txBody>
                  <a:tcPr marL="66462" marR="66462" marT="16615" marB="16615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39001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－定着サポート－</a:t>
                      </a:r>
                      <a:b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＜機会＞</a:t>
                      </a:r>
                      <a:b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kumimoji="1" lang="en-US" altLang="ja-JP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followUP</a:t>
                      </a: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（知識確認テスト）実施　（　有　・　無　）</a:t>
                      </a:r>
                      <a:b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上司との面談　</a:t>
                      </a:r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【</a:t>
                      </a: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機会</a:t>
                      </a:r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】</a:t>
                      </a: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（　　　　　　　　　　　　　　　　　　　　　　　　　　　　　　　　　　　　　　　　　     ）</a:t>
                      </a:r>
                      <a:b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その他（　自社で作成したテスト　・　研修内容の共有会　・　　　　　　　　　　　　　　　　　　　    　）</a:t>
                      </a:r>
                      <a:b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＜期限＞ </a:t>
                      </a:r>
                      <a:b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受講日　・　受講翌日　・　受講した週　・　その他（　　　　　　　　　　　　　　　　　　　　　　　　　     ）</a:t>
                      </a:r>
                      <a:r>
                        <a:rPr kumimoji="1" lang="ja-JP" alt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　　</a:t>
                      </a:r>
                      <a:endParaRPr kumimoji="1" lang="ja-JP" alt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6462" marR="66462" marT="16615" marB="16615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23257351"/>
                  </a:ext>
                </a:extLst>
              </a:tr>
              <a:tr h="59913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C8C8C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⑬　実行後の報告</a:t>
                      </a:r>
                    </a:p>
                  </a:txBody>
                  <a:tcPr marL="66462" marR="66462" marT="16615" marB="1661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－報告書－</a:t>
                      </a:r>
                      <a:b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学習管理システム行動報告　・　紙 （　報告書兼効果測定シート　・　自社の報告書　）</a:t>
                      </a:r>
                      <a:b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＜期限＞受講翌月　・　受講</a:t>
                      </a:r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</a:t>
                      </a: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か月後　・　受講半年後　・　評価面談時　・　その他（　　　　　　 ）</a:t>
                      </a:r>
                      <a:endParaRPr kumimoji="1" lang="en-US" altLang="ja-JP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6462" marR="66462" marT="16615" marB="16615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78743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－振り返り・実行チェック－</a:t>
                      </a:r>
                      <a:b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上司との面談　</a:t>
                      </a:r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【</a:t>
                      </a: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機会</a:t>
                      </a:r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】</a:t>
                      </a: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（　　　　　　　　　　　　　　　　　　　　　　　　　　　　　　　　　　　　　　　　　     ）</a:t>
                      </a:r>
                      <a:b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その他（　　　　　　　　　　　　　　　　　　　　　　　　　　　　　　　　　　　　　　　　　　　　　　　　　　　    ）</a:t>
                      </a:r>
                      <a:b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＜期限＞受講翌月　・　受講</a:t>
                      </a:r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</a:t>
                      </a: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か月後　・　受講半年後　・　評価面談時　・　その他（　　　　　 　）</a:t>
                      </a:r>
                      <a:endParaRPr kumimoji="1" lang="en-US" altLang="ja-JP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6462" marR="66462" marT="16615" marB="16615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72932856"/>
                  </a:ext>
                </a:extLst>
              </a:tr>
              <a:tr h="92669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振り返り</a:t>
                      </a:r>
                    </a:p>
                  </a:txBody>
                  <a:tcPr marL="66462" marR="66462" marT="16615" marB="16615" vert="eaVert" anchor="ctr" horzOverflow="overflow">
                    <a:lnL w="12700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C8C8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⑭　推進チーム打ち合わせ</a:t>
                      </a:r>
                      <a:br>
                        <a:rPr kumimoji="1" lang="en-US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　　 運用振り返り時期</a:t>
                      </a:r>
                    </a:p>
                  </a:txBody>
                  <a:tcPr marL="66462" marR="66462" marT="16615" marB="1661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＜振り返り研修</a:t>
                      </a:r>
                      <a:r>
                        <a:rPr kumimoji="1" lang="en-US" altLang="ja-JP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</a:t>
                      </a: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＞（       　 ）年（     　   ）月　＜振り返り研修</a:t>
                      </a:r>
                      <a:r>
                        <a:rPr kumimoji="1" lang="en-US" altLang="ja-JP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</a:t>
                      </a: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＞（      　　 ）年（      　　 ）月</a:t>
                      </a:r>
                      <a:br>
                        <a:rPr kumimoji="1" lang="en-US" altLang="ja-JP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＜初回振り返り打ち合わせ＞（　　　）年（　　　）月　＜定期振り返り打ち合わせ＞（    　　　 ）月</a:t>
                      </a:r>
                      <a:br>
                        <a:rPr kumimoji="1" lang="en-US" altLang="ja-JP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＜振り返り打ち合わせ参加者＞</a:t>
                      </a:r>
                      <a:endParaRPr kumimoji="1" lang="en-US" altLang="ja-JP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6462" marR="66462" marT="16615" marB="16615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11" name="テキスト ボックス 10"/>
          <p:cNvSpPr txBox="1"/>
          <p:nvPr/>
        </p:nvSpPr>
        <p:spPr>
          <a:xfrm>
            <a:off x="379410" y="6261422"/>
            <a:ext cx="158483" cy="246071"/>
          </a:xfrm>
          <a:prstGeom prst="rect">
            <a:avLst/>
          </a:prstGeom>
          <a:noFill/>
        </p:spPr>
        <p:txBody>
          <a:bodyPr wrap="none" lIns="33231" tIns="33231" rIns="33231" bIns="33231" rtlCol="0" anchor="ctr" anchorCtr="0">
            <a:spAutoFit/>
          </a:bodyPr>
          <a:lstStyle/>
          <a:p>
            <a:pPr>
              <a:lnSpc>
                <a:spcPct val="90000"/>
              </a:lnSpc>
              <a:spcBef>
                <a:spcPts val="277"/>
              </a:spcBef>
              <a:spcAft>
                <a:spcPts val="277"/>
              </a:spcAft>
              <a:buSzPct val="100000"/>
            </a:pPr>
            <a:r>
              <a:rPr kumimoji="1" lang="en-US" altLang="ja-JP" sz="1292" dirty="0"/>
              <a:t>2</a:t>
            </a:r>
            <a:endParaRPr kumimoji="1" lang="ja-JP" altLang="en-US" sz="1292" dirty="0"/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54BE5893-7AB9-8985-D029-F65951085F40}"/>
              </a:ext>
            </a:extLst>
          </p:cNvPr>
          <p:cNvSpPr/>
          <p:nvPr/>
        </p:nvSpPr>
        <p:spPr bwMode="gray">
          <a:xfrm>
            <a:off x="378000" y="482400"/>
            <a:ext cx="2033760" cy="383507"/>
          </a:xfrm>
          <a:prstGeom prst="rect">
            <a:avLst/>
          </a:prstGeom>
          <a:noFill/>
          <a:ln w="38100" algn="ctr">
            <a:solidFill>
              <a:schemeClr val="accent6"/>
            </a:solidFill>
            <a:miter lim="800000"/>
            <a:headEnd/>
            <a:tailEnd/>
          </a:ln>
        </p:spPr>
        <p:txBody>
          <a:bodyPr wrap="square" lIns="33231" tIns="33231" rIns="33231" bIns="33231" rtlCol="0" anchor="ctr"/>
          <a:lstStyle/>
          <a:p>
            <a:pPr algn="ctr">
              <a:buFont typeface="Wingdings 2" pitchFamily="18" charset="2"/>
              <a:buNone/>
            </a:pPr>
            <a:r>
              <a:rPr kumimoji="1" lang="en-US" altLang="ja-JP" sz="1662" dirty="0"/>
              <a:t>6. </a:t>
            </a:r>
            <a:r>
              <a:rPr kumimoji="1" lang="ja-JP" altLang="en-US" sz="1662" dirty="0"/>
              <a:t>全社共通型</a:t>
            </a:r>
          </a:p>
        </p:txBody>
      </p:sp>
    </p:spTree>
    <p:extLst>
      <p:ext uri="{BB962C8B-B14F-4D97-AF65-F5344CB8AC3E}">
        <p14:creationId xmlns:p14="http://schemas.microsoft.com/office/powerpoint/2010/main" val="13704491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4"/>
          <p:cNvSpPr>
            <a:spLocks noGrp="1"/>
          </p:cNvSpPr>
          <p:nvPr>
            <p:ph type="title"/>
          </p:nvPr>
        </p:nvSpPr>
        <p:spPr>
          <a:xfrm>
            <a:off x="358775" y="260648"/>
            <a:ext cx="8425700" cy="640715"/>
          </a:xfrm>
        </p:spPr>
        <p:txBody>
          <a:bodyPr/>
          <a:lstStyle/>
          <a:p>
            <a:pPr algn="ctr"/>
            <a:r>
              <a:rPr lang="en-US" altLang="ja-JP" sz="1846" dirty="0">
                <a:latin typeface="Arial" panose="020B0604020202020204" pitchFamily="34" charset="0"/>
                <a:cs typeface="Arial" panose="020B0604020202020204" pitchFamily="34" charset="0"/>
              </a:rPr>
              <a:t>Biz CAMPUS </a:t>
            </a:r>
            <a:r>
              <a:rPr lang="ja-JP" altLang="en-US" sz="1846" dirty="0">
                <a:latin typeface="Arial" panose="020B0604020202020204" pitchFamily="34" charset="0"/>
                <a:cs typeface="Arial" panose="020B0604020202020204" pitchFamily="34" charset="0"/>
              </a:rPr>
              <a:t>運用ルール　記入例（</a:t>
            </a:r>
            <a:r>
              <a:rPr lang="en-US" altLang="ja-JP" sz="1846" dirty="0">
                <a:latin typeface="Arial" panose="020B0604020202020204" pitchFamily="34" charset="0"/>
                <a:cs typeface="Arial" panose="020B0604020202020204" pitchFamily="34" charset="0"/>
              </a:rPr>
              <a:t>1/2</a:t>
            </a:r>
            <a:r>
              <a:rPr lang="ja-JP" altLang="en-US" sz="1846" dirty="0">
                <a:latin typeface="Arial" panose="020B0604020202020204" pitchFamily="34" charset="0"/>
                <a:cs typeface="Arial" panose="020B0604020202020204" pitchFamily="34" charset="0"/>
              </a:rPr>
              <a:t>）</a:t>
            </a:r>
            <a:endParaRPr lang="ja-JP" altLang="en-US" sz="1846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379410" y="6261422"/>
            <a:ext cx="158483" cy="246071"/>
          </a:xfrm>
          <a:prstGeom prst="rect">
            <a:avLst/>
          </a:prstGeom>
          <a:noFill/>
        </p:spPr>
        <p:txBody>
          <a:bodyPr wrap="none" lIns="33231" tIns="33231" rIns="33231" bIns="33231" rtlCol="0" anchor="ctr" anchorCtr="0">
            <a:spAutoFit/>
          </a:bodyPr>
          <a:lstStyle/>
          <a:p>
            <a:pPr>
              <a:lnSpc>
                <a:spcPct val="90000"/>
              </a:lnSpc>
              <a:spcBef>
                <a:spcPts val="277"/>
              </a:spcBef>
              <a:spcAft>
                <a:spcPts val="277"/>
              </a:spcAft>
              <a:buSzPct val="100000"/>
            </a:pPr>
            <a:r>
              <a:rPr kumimoji="1" lang="en-US" altLang="ja-JP" sz="1292" dirty="0"/>
              <a:t>1</a:t>
            </a:r>
            <a:endParaRPr kumimoji="1" lang="ja-JP" altLang="en-US" sz="1292" dirty="0"/>
          </a:p>
        </p:txBody>
      </p:sp>
      <p:graphicFrame>
        <p:nvGraphicFramePr>
          <p:cNvPr id="2" name="Group 614">
            <a:extLst>
              <a:ext uri="{FF2B5EF4-FFF2-40B4-BE49-F238E27FC236}">
                <a16:creationId xmlns:a16="http://schemas.microsoft.com/office/drawing/2014/main" id="{279AC038-E41B-FCDA-4DD0-41761CCE08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744954"/>
              </p:ext>
            </p:extLst>
          </p:nvPr>
        </p:nvGraphicFramePr>
        <p:xfrm>
          <a:off x="326408" y="908720"/>
          <a:ext cx="8379668" cy="5501672"/>
        </p:xfrm>
        <a:graphic>
          <a:graphicData uri="http://schemas.openxmlformats.org/drawingml/2006/table">
            <a:tbl>
              <a:tblPr/>
              <a:tblGrid>
                <a:gridCol w="3041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951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803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93867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9pPr>
                    </a:lstStyle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6462" marR="66462" marT="16615" marB="16615" anchor="ctr" horzOverflow="overflow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項目</a:t>
                      </a:r>
                    </a:p>
                  </a:txBody>
                  <a:tcPr marL="66462" marR="66462" marT="16615" marB="16615" anchor="ctr" horzOverflow="overflow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決定事項</a:t>
                      </a:r>
                    </a:p>
                  </a:txBody>
                  <a:tcPr marL="66462" marR="66462" marT="16615" marB="1661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0718">
                <a:tc rowSpan="12"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研修前（推進体制・受講計画）</a:t>
                      </a:r>
                    </a:p>
                  </a:txBody>
                  <a:tcPr marL="66462" marR="66462" marT="16615" marB="16615" vert="eaVert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C8C8C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①　</a:t>
                      </a:r>
                      <a:r>
                        <a:rPr kumimoji="1" lang="en-US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Biz CAMPUS</a:t>
                      </a:r>
                      <a:br>
                        <a:rPr kumimoji="1" lang="en-US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　　 推進チーム</a:t>
                      </a:r>
                    </a:p>
                  </a:txBody>
                  <a:tcPr marL="66462" marR="66462" marT="16615" marB="16615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推進リーダー：</a:t>
                      </a:r>
                      <a:r>
                        <a:rPr kumimoji="1" lang="ja-JP" alt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田中取締役　　　　　　　　　　　　　　　　</a:t>
                      </a:r>
                      <a:br>
                        <a:rPr kumimoji="1" lang="en-US" altLang="ja-JP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DA291C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kumimoji="1" lang="ja-JP" alt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推進メンバー（人事）：</a:t>
                      </a:r>
                      <a:r>
                        <a:rPr kumimoji="1" lang="ja-JP" alt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加藤</a:t>
                      </a:r>
                      <a:r>
                        <a:rPr kumimoji="1" lang="ja-JP" alt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DA291C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　　　　　　　　　　　　　</a:t>
                      </a:r>
                      <a:r>
                        <a:rPr kumimoji="1" lang="ja-JP" alt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（現場管理職）：</a:t>
                      </a:r>
                      <a:r>
                        <a:rPr kumimoji="1" lang="ja-JP" alt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佐藤課長、中島課長</a:t>
                      </a:r>
                    </a:p>
                  </a:txBody>
                  <a:tcPr marL="66462" marR="66462" marT="16615" marB="16615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80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T w="12700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②　推進チーム会議</a:t>
                      </a:r>
                    </a:p>
                  </a:txBody>
                  <a:tcPr marL="66462" marR="66462" marT="16615" marB="16615" anchor="ctr" horzOverflow="overflow">
                    <a:lnL w="12700" cmpd="sng">
                      <a:noFill/>
                      <a:prstDash val="soli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月例会議</a:t>
                      </a:r>
                    </a:p>
                  </a:txBody>
                  <a:tcPr marL="66462" marR="66462" marT="16615" marB="16615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18197496"/>
                  </a:ext>
                </a:extLst>
              </a:tr>
              <a:tr h="40487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③　人材育成の目的 </a:t>
                      </a:r>
                      <a:endParaRPr kumimoji="1" lang="en-US" altLang="ja-JP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6462" marR="66462" marT="16615" marB="16615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教育制度を整え、恒常的に学ぶ文化を醸成することで、</a:t>
                      </a:r>
                      <a:br>
                        <a:rPr kumimoji="1" lang="en-US" altLang="ja-JP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社員のビジネス基礎力のベースアップを測る</a:t>
                      </a:r>
                    </a:p>
                  </a:txBody>
                  <a:tcPr marL="66462" marR="66462" marT="16615" marB="16615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236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④　受講対象</a:t>
                      </a:r>
                    </a:p>
                  </a:txBody>
                  <a:tcPr marL="66462" marR="66462" marT="16615" marB="16615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特定（　</a:t>
                      </a: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新入社員、</a:t>
                      </a:r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3</a:t>
                      </a: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等級～</a:t>
                      </a:r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5</a:t>
                      </a: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等級、管理職、昇級時　</a:t>
                      </a: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）</a:t>
                      </a:r>
                    </a:p>
                  </a:txBody>
                  <a:tcPr marL="66462" marR="66462" marT="16615" marB="16615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236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</a:txBody>
                  <a:tcPr marL="54000" marR="54000" marT="0" marB="0" vert="eaVert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⑤　受講テーマ</a:t>
                      </a:r>
                    </a:p>
                  </a:txBody>
                  <a:tcPr marL="66462" marR="66462" marT="16615" marB="16615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上司と協議</a:t>
                      </a:r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【</a:t>
                      </a: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機会</a:t>
                      </a:r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】</a:t>
                      </a:r>
                      <a:r>
                        <a:rPr kumimoji="1" lang="ja-JP" alt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（　毎月の</a:t>
                      </a:r>
                      <a:r>
                        <a:rPr kumimoji="1" lang="en-US" altLang="ja-JP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1on1</a:t>
                      </a:r>
                      <a:r>
                        <a:rPr kumimoji="1" lang="ja-JP" alt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面談会議　）</a:t>
                      </a:r>
                      <a:endParaRPr kumimoji="1" lang="en-US" altLang="ja-JP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その他（　</a:t>
                      </a:r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Biz SCORE </a:t>
                      </a: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を活用　 </a:t>
                      </a: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）</a:t>
                      </a:r>
                      <a:endParaRPr kumimoji="1" lang="en-US" altLang="ja-JP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6462" marR="66462" marT="16615" marB="16615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236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⑥　受講形式の指定</a:t>
                      </a:r>
                    </a:p>
                  </a:txBody>
                  <a:tcPr marL="66462" marR="66462" marT="16615" marB="16615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必須テーマは</a:t>
                      </a:r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Biz CAMPUS Live</a:t>
                      </a: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を利用、自己研鑽時は</a:t>
                      </a:r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Biz CAMPUS Online</a:t>
                      </a: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の利用も可能</a:t>
                      </a:r>
                      <a:endParaRPr kumimoji="1" lang="en-US" altLang="ja-JP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6462" marR="66462" marT="16615" marB="16615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0851289"/>
                  </a:ext>
                </a:extLst>
              </a:tr>
              <a:tr h="25236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</a:txBody>
                  <a:tcPr marL="54000" marR="54000" marT="0" marB="0" vert="eaVert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⑦　年間受講回数</a:t>
                      </a:r>
                    </a:p>
                  </a:txBody>
                  <a:tcPr marL="66462" marR="66462" marT="16615" marB="16615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最低　</a:t>
                      </a:r>
                      <a:r>
                        <a:rPr kumimoji="1" lang="en-US" altLang="ja-JP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2</a:t>
                      </a:r>
                      <a:r>
                        <a:rPr kumimoji="1" lang="ja-JP" alt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　回 ～ 最高　</a:t>
                      </a:r>
                      <a:r>
                        <a:rPr kumimoji="1" lang="en-US" altLang="ja-JP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4</a:t>
                      </a:r>
                      <a:r>
                        <a:rPr kumimoji="1" lang="ja-JP" alt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　回</a:t>
                      </a:r>
                      <a:br>
                        <a:rPr kumimoji="1" lang="en-US" altLang="ja-JP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kumimoji="1" lang="en-US" altLang="ja-JP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【</a:t>
                      </a:r>
                      <a:r>
                        <a:rPr kumimoji="1" lang="ja-JP" alt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詳細</a:t>
                      </a:r>
                      <a:r>
                        <a:rPr kumimoji="1" lang="en-US" altLang="ja-JP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】</a:t>
                      </a:r>
                      <a:r>
                        <a:rPr kumimoji="1" lang="ja-JP" alt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（　</a:t>
                      </a:r>
                      <a:r>
                        <a:rPr kumimoji="1" lang="ja-JP" alt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必須テーマを上期に</a:t>
                      </a:r>
                      <a:r>
                        <a:rPr kumimoji="1" lang="en-US" altLang="ja-JP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1</a:t>
                      </a:r>
                      <a:r>
                        <a:rPr kumimoji="1" lang="ja-JP" alt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回受講、推奨テーマから下期に</a:t>
                      </a:r>
                      <a:r>
                        <a:rPr kumimoji="1" lang="en-US" altLang="ja-JP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1</a:t>
                      </a:r>
                      <a:r>
                        <a:rPr kumimoji="1" lang="ja-JP" alt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回受講、そのほか自己</a:t>
                      </a:r>
                      <a:br>
                        <a:rPr kumimoji="1" lang="en-US" altLang="ja-JP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kumimoji="1" lang="ja-JP" alt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研鑽利用可能</a:t>
                      </a:r>
                      <a:r>
                        <a:rPr kumimoji="1" lang="ja-JP" alt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　）</a:t>
                      </a:r>
                      <a:endParaRPr kumimoji="1" lang="en-US" altLang="ja-JP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6462" marR="66462" marT="16615" marB="16615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500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⑧　受講完了基準</a:t>
                      </a:r>
                    </a:p>
                  </a:txBody>
                  <a:tcPr marL="66462" marR="66462" marT="16615" marB="16615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受講</a:t>
                      </a:r>
                      <a:r>
                        <a:rPr kumimoji="1" lang="ja-JP" alt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報告実施　・　その他（　  </a:t>
                      </a:r>
                      <a:r>
                        <a:rPr kumimoji="1" lang="en-US" altLang="ja-JP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A</a:t>
                      </a:r>
                      <a:r>
                        <a:rPr kumimoji="1" lang="ja-JP" alt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部門は受講報告を必須としない　 </a:t>
                      </a:r>
                      <a:r>
                        <a:rPr kumimoji="1" lang="ja-JP" alt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）</a:t>
                      </a:r>
                      <a:endParaRPr kumimoji="1" lang="en-US" altLang="ja-JP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6462" marR="66462" marT="16615" marB="16615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6319626"/>
                  </a:ext>
                </a:extLst>
              </a:tr>
              <a:tr h="47071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⑨　受講者への意義づけ</a:t>
                      </a:r>
                      <a:br>
                        <a:rPr kumimoji="1" lang="en-US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 　　（正しい自己認識）</a:t>
                      </a:r>
                    </a:p>
                  </a:txBody>
                  <a:tcPr marL="66462" marR="66462" marT="16615" marB="16615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上司との面談</a:t>
                      </a:r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【</a:t>
                      </a: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機会</a:t>
                      </a:r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】</a:t>
                      </a:r>
                      <a:r>
                        <a:rPr kumimoji="1" lang="ja-JP" alt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（　毎月の</a:t>
                      </a:r>
                      <a:r>
                        <a:rPr kumimoji="1" lang="en-US" altLang="ja-JP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1on1</a:t>
                      </a:r>
                      <a:r>
                        <a:rPr kumimoji="1" lang="ja-JP" alt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面談会議で受講予定のテーマについて話し合う　）　　　　</a:t>
                      </a:r>
                    </a:p>
                  </a:txBody>
                  <a:tcPr marL="66462" marR="66462" marT="16615" marB="16615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8265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⑩　研修情報告知の方法</a:t>
                      </a:r>
                    </a:p>
                  </a:txBody>
                  <a:tcPr marL="66462" marR="66462" marT="16615" marB="16615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説明会・会議などでの周知　</a:t>
                      </a:r>
                      <a:r>
                        <a:rPr kumimoji="1" lang="en-US" altLang="ja-JP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【</a:t>
                      </a:r>
                      <a:r>
                        <a:rPr kumimoji="1" lang="ja-JP" alt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頻度 </a:t>
                      </a:r>
                      <a:r>
                        <a:rPr kumimoji="1" lang="en-US" altLang="ja-JP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/ </a:t>
                      </a:r>
                      <a:r>
                        <a:rPr kumimoji="1" lang="ja-JP" alt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機会</a:t>
                      </a:r>
                      <a:r>
                        <a:rPr kumimoji="1" lang="en-US" altLang="ja-JP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】</a:t>
                      </a:r>
                      <a:r>
                        <a:rPr kumimoji="1" lang="ja-JP" alt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（</a:t>
                      </a:r>
                      <a:r>
                        <a:rPr kumimoji="1" lang="ja-JP" alt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DA291C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　　　　 </a:t>
                      </a:r>
                      <a:r>
                        <a:rPr kumimoji="1" lang="ja-JP" alt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初回：キックオフ、月例会議で周知　　　　 </a:t>
                      </a:r>
                      <a:r>
                        <a:rPr kumimoji="1" lang="ja-JP" alt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）</a:t>
                      </a:r>
                      <a:br>
                        <a:rPr kumimoji="1" lang="en-US" altLang="ja-JP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kumimoji="1" lang="ja-JP" alt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資料の設置・回覧・掲示（　　  　  　</a:t>
                      </a:r>
                      <a:r>
                        <a:rPr kumimoji="1" lang="ja-JP" alt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飲食スペースにポスター掲示、研修情報誌設置　　    　   </a:t>
                      </a:r>
                      <a:r>
                        <a:rPr kumimoji="1" lang="ja-JP" alt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）</a:t>
                      </a:r>
                      <a:br>
                        <a:rPr kumimoji="1" lang="en-US" altLang="ja-JP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kumimoji="1" lang="ja-JP" alt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データ共有（　</a:t>
                      </a:r>
                      <a:r>
                        <a:rPr kumimoji="1" lang="ja-JP" alt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社内イントラに共有しいつでも見れるようにする、四半期に一度メールで情報</a:t>
                      </a:r>
                      <a:br>
                        <a:rPr kumimoji="1" lang="en-US" altLang="ja-JP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kumimoji="1" lang="ja-JP" alt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発信する</a:t>
                      </a:r>
                      <a:r>
                        <a:rPr kumimoji="1" lang="ja-JP" alt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）その他（　</a:t>
                      </a:r>
                      <a:r>
                        <a:rPr kumimoji="1" lang="ja-JP" alt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「人・組織創りのヒント」の転送、各部門長に定期的に直接声をかける　</a:t>
                      </a:r>
                      <a:r>
                        <a:rPr kumimoji="1" lang="ja-JP" alt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）</a:t>
                      </a:r>
                      <a:endParaRPr kumimoji="1" lang="en-US" altLang="ja-JP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6462" marR="66462" marT="16615" marB="16615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7071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⑪　研修情報告知の</a:t>
                      </a:r>
                      <a:br>
                        <a:rPr kumimoji="1" lang="en-US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　　 タイミング</a:t>
                      </a:r>
                    </a:p>
                  </a:txBody>
                  <a:tcPr marL="66462" marR="66462" marT="16615" marB="16615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その他（　</a:t>
                      </a:r>
                      <a:r>
                        <a:rPr kumimoji="1" lang="ja-JP" alt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毎月の全社会議実施日　</a:t>
                      </a:r>
                      <a:r>
                        <a:rPr kumimoji="1" lang="ja-JP" alt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）</a:t>
                      </a:r>
                      <a:endParaRPr kumimoji="1" lang="en-US" altLang="ja-JP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6462" marR="66462" marT="16615" marB="16615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7071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2000" marR="72000" marT="18000" marB="18000" vert="eaVert" anchor="ctr" horzOverflow="overflow">
                    <a:lnL w="12700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C8C8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⑫　研修予約</a:t>
                      </a:r>
                      <a:br>
                        <a:rPr kumimoji="1" lang="en-US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　　 （誰が </a:t>
                      </a:r>
                      <a:r>
                        <a:rPr kumimoji="1" lang="en-US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/ </a:t>
                      </a: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いつ）</a:t>
                      </a:r>
                    </a:p>
                  </a:txBody>
                  <a:tcPr marL="66462" marR="66462" marT="16615" marB="16615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＜誰が予約するか＞　受講者以外（　</a:t>
                      </a: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人事から予約　</a:t>
                      </a: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）</a:t>
                      </a:r>
                      <a:b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＜いつ予約するか＞　その他（　</a:t>
                      </a:r>
                      <a:r>
                        <a:rPr kumimoji="1" lang="en-US" altLang="ja-JP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1on1</a:t>
                      </a:r>
                      <a:r>
                        <a:rPr kumimoji="1" lang="ja-JP" alt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面談会議</a:t>
                      </a: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から</a:t>
                      </a:r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3</a:t>
                      </a: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日間以内　</a:t>
                      </a: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）</a:t>
                      </a:r>
                      <a:endParaRPr kumimoji="1" lang="en-US" altLang="ja-JP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6462" marR="66462" marT="16615" marB="16615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79558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Group 614">
            <a:extLst>
              <a:ext uri="{FF2B5EF4-FFF2-40B4-BE49-F238E27FC236}">
                <a16:creationId xmlns:a16="http://schemas.microsoft.com/office/drawing/2014/main" id="{685EDD64-3FD6-427E-89E9-AB386182F5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1691283"/>
              </p:ext>
            </p:extLst>
          </p:nvPr>
        </p:nvGraphicFramePr>
        <p:xfrm>
          <a:off x="360363" y="981882"/>
          <a:ext cx="8424112" cy="5294192"/>
        </p:xfrm>
        <a:graphic>
          <a:graphicData uri="http://schemas.openxmlformats.org/drawingml/2006/table">
            <a:tbl>
              <a:tblPr/>
              <a:tblGrid>
                <a:gridCol w="3232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442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1566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5684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9pPr>
                    </a:lstStyle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6462" marR="66462" marT="16615" marB="16615" anchor="ctr" horzOverflow="overflow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項目</a:t>
                      </a:r>
                    </a:p>
                  </a:txBody>
                  <a:tcPr marL="66462" marR="66462" marT="16615" marB="16615" anchor="ctr" horzOverflow="overflow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決定事項</a:t>
                      </a:r>
                    </a:p>
                  </a:txBody>
                  <a:tcPr marL="66462" marR="66462" marT="16615" marB="1661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98629">
                <a:tc rowSpan="4"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研修後 </a:t>
                      </a:r>
                    </a:p>
                  </a:txBody>
                  <a:tcPr marL="66462" marR="66462" marT="16615" marB="16615" vert="eaVert" anchor="ctr" horzOverflow="overflow">
                    <a:lnL w="12700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C8C8C"/>
                    </a:solidFill>
                  </a:tcPr>
                </a:tc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⑬　受講後の報告</a:t>
                      </a:r>
                    </a:p>
                  </a:txBody>
                  <a:tcPr marL="66462" marR="66462" marT="16615" marB="1661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－報告書－</a:t>
                      </a:r>
                      <a:b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学習管理システム受講報告　</a:t>
                      </a:r>
                      <a:endParaRPr kumimoji="1" lang="en-US" altLang="ja-JP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＜報告先＞ 直属の上司　・　人事　・その他（</a:t>
                      </a: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DA291C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　     </a:t>
                      </a: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人事管理の</a:t>
                      </a:r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HR</a:t>
                      </a: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アカウントを作成する   　  　</a:t>
                      </a: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）</a:t>
                      </a:r>
                      <a:b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＜期限＞（  　　   </a:t>
                      </a: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受講後</a:t>
                      </a:r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3</a:t>
                      </a: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営業日以内　 　     </a:t>
                      </a: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）</a:t>
                      </a:r>
                      <a:endParaRPr kumimoji="1" lang="en-US" altLang="ja-JP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6462" marR="66462" marT="16615" marB="16615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0075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－定着サポート－</a:t>
                      </a:r>
                      <a:b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＜機会＞</a:t>
                      </a:r>
                      <a:b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kumimoji="1" lang="en-US" altLang="ja-JP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followUP</a:t>
                      </a: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（知識確認テスト）実施（　有　）</a:t>
                      </a:r>
                      <a:b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学習管理システムフィードバック（　有　）</a:t>
                      </a:r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【</a:t>
                      </a: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タイミング</a:t>
                      </a:r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】</a:t>
                      </a: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（ </a:t>
                      </a: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DA291C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　 </a:t>
                      </a: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受講者提出後</a:t>
                      </a:r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3</a:t>
                      </a: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営業日以内    </a:t>
                      </a: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）</a:t>
                      </a:r>
                      <a:b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上司との面談</a:t>
                      </a:r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【</a:t>
                      </a: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機会</a:t>
                      </a:r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】</a:t>
                      </a: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（　</a:t>
                      </a: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毎月の</a:t>
                      </a:r>
                      <a:r>
                        <a:rPr kumimoji="1" lang="en-US" altLang="ja-JP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1on1</a:t>
                      </a:r>
                      <a:r>
                        <a:rPr kumimoji="1" lang="ja-JP" alt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面談会議　</a:t>
                      </a: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） </a:t>
                      </a:r>
                      <a:b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その他（　自社で作成したテスト　・　研修内容の共有会　・　その他（　　　　　　    　　　　　　 　　）</a:t>
                      </a:r>
                      <a:endParaRPr kumimoji="1" lang="en-US" altLang="ja-JP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＜期限＞ 　受講した週</a:t>
                      </a:r>
                    </a:p>
                  </a:txBody>
                  <a:tcPr marL="66462" marR="66462" marT="16615" marB="16615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29621035"/>
                  </a:ext>
                </a:extLst>
              </a:tr>
              <a:tr h="60764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2000" marR="72000" marT="18000" marB="18000" vert="eaVert" anchor="ctr" horzOverflow="overflow">
                    <a:lnL w="12700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C8C8C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⑭　実行後の報告</a:t>
                      </a:r>
                    </a:p>
                  </a:txBody>
                  <a:tcPr marL="66462" marR="66462" marT="16615" marB="1661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－報告書－</a:t>
                      </a:r>
                      <a:b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学習管理システム行動報告　</a:t>
                      </a:r>
                      <a:endParaRPr kumimoji="1" lang="en-US" altLang="ja-JP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＜期限＞　受講</a:t>
                      </a:r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3</a:t>
                      </a: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か月後</a:t>
                      </a:r>
                      <a:endParaRPr kumimoji="1" lang="en-US" altLang="ja-JP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6462" marR="66462" marT="16615" marB="16615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8961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－振り返り・実行チェック－</a:t>
                      </a:r>
                      <a:b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学習管理システムフィードバック（　有　）</a:t>
                      </a:r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【</a:t>
                      </a: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タイミング</a:t>
                      </a:r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】</a:t>
                      </a: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（</a:t>
                      </a: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　  </a:t>
                      </a: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受講者提出後</a:t>
                      </a:r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3</a:t>
                      </a: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営業日以内　 </a:t>
                      </a: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）</a:t>
                      </a:r>
                      <a:b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上司との面談</a:t>
                      </a:r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【</a:t>
                      </a: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機会</a:t>
                      </a:r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】</a:t>
                      </a: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（</a:t>
                      </a: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　</a:t>
                      </a: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毎月の</a:t>
                      </a:r>
                      <a:r>
                        <a:rPr kumimoji="1" lang="en-US" altLang="ja-JP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1on1</a:t>
                      </a:r>
                      <a:r>
                        <a:rPr kumimoji="1" lang="ja-JP" alt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面談会議　</a:t>
                      </a: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）</a:t>
                      </a:r>
                      <a:b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＜期限＞　受講</a:t>
                      </a:r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3</a:t>
                      </a: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か月後</a:t>
                      </a:r>
                      <a:endParaRPr kumimoji="1" lang="en-US" altLang="ja-JP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6462" marR="66462" marT="16615" marB="16615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26761588"/>
                  </a:ext>
                </a:extLst>
              </a:tr>
              <a:tr h="66231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振り返り</a:t>
                      </a:r>
                    </a:p>
                  </a:txBody>
                  <a:tcPr marL="66462" marR="66462" marT="16615" marB="16615" vert="eaVert" anchor="ctr" horzOverflow="overflow">
                    <a:lnL w="12700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C8C8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⑮　</a:t>
                      </a: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推進チーム打ち合わせ</a:t>
                      </a:r>
                      <a:br>
                        <a:rPr kumimoji="1" lang="en-US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　　 運用振り返り時期</a:t>
                      </a:r>
                      <a:endParaRPr kumimoji="1" lang="ja-JP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6462" marR="66462" marT="16615" marB="1661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＜振り返り研修</a:t>
                      </a:r>
                      <a:r>
                        <a:rPr kumimoji="1" lang="en-US" altLang="ja-JP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1</a:t>
                      </a: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＞（       　　 ）年（     　　   ）月　＜振り返り研修</a:t>
                      </a:r>
                      <a:r>
                        <a:rPr kumimoji="1" lang="en-US" altLang="ja-JP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2</a:t>
                      </a: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＞（       　　 ）年（       　　 ）月</a:t>
                      </a:r>
                      <a:br>
                        <a:rPr kumimoji="1" lang="en-US" altLang="ja-JP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＜初回振り返り打ち合わせ＞（ </a:t>
                      </a:r>
                      <a:r>
                        <a:rPr kumimoji="1" lang="en-US" altLang="ja-JP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2023</a:t>
                      </a:r>
                      <a:r>
                        <a:rPr kumimoji="1" lang="en-US" altLang="ja-JP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）年（ </a:t>
                      </a:r>
                      <a:r>
                        <a:rPr kumimoji="1" lang="en-US" altLang="ja-JP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</a:t>
                      </a:r>
                      <a:r>
                        <a:rPr kumimoji="1" lang="en-US" altLang="ja-JP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）月＜定期振り返り打ち合わせ＞（ </a:t>
                      </a:r>
                      <a:r>
                        <a:rPr kumimoji="1" lang="en-US" altLang="ja-JP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3,6,9,12</a:t>
                      </a: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）月</a:t>
                      </a:r>
                      <a:br>
                        <a:rPr kumimoji="1" lang="en-US" altLang="ja-JP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＜振り返り打ち合わせ参加者＞</a:t>
                      </a: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推進チーム　</a:t>
                      </a:r>
                      <a:r>
                        <a:rPr kumimoji="1" lang="en-US" altLang="ja-JP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※</a:t>
                      </a: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初回は社長も含む</a:t>
                      </a:r>
                      <a:endParaRPr kumimoji="1" lang="en-US" altLang="ja-JP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6462" marR="66462" marT="16615" marB="16615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605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備考</a:t>
                      </a:r>
                    </a:p>
                  </a:txBody>
                  <a:tcPr marL="66462" marR="66462" marT="16615" marB="16615" vert="eaVert" anchor="ctr" horzOverflow="overflow">
                    <a:lnL w="12700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C8C8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6462" marR="66462" marT="16615" marB="1661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6462" marR="66462" marT="16615" marB="16615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23941672"/>
                  </a:ext>
                </a:extLst>
              </a:tr>
            </a:tbl>
          </a:graphicData>
        </a:graphic>
      </p:graphicFrame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7048F30-C397-1B96-B735-27B2673C266E}"/>
              </a:ext>
            </a:extLst>
          </p:cNvPr>
          <p:cNvSpPr txBox="1"/>
          <p:nvPr/>
        </p:nvSpPr>
        <p:spPr>
          <a:xfrm>
            <a:off x="379410" y="6261422"/>
            <a:ext cx="158483" cy="246071"/>
          </a:xfrm>
          <a:prstGeom prst="rect">
            <a:avLst/>
          </a:prstGeom>
          <a:noFill/>
        </p:spPr>
        <p:txBody>
          <a:bodyPr wrap="none" lIns="33231" tIns="33231" rIns="33231" bIns="33231" rtlCol="0" anchor="ctr" anchorCtr="0">
            <a:spAutoFit/>
          </a:bodyPr>
          <a:lstStyle/>
          <a:p>
            <a:pPr>
              <a:lnSpc>
                <a:spcPct val="90000"/>
              </a:lnSpc>
              <a:spcBef>
                <a:spcPts val="277"/>
              </a:spcBef>
              <a:spcAft>
                <a:spcPts val="277"/>
              </a:spcAft>
              <a:buSzPct val="100000"/>
            </a:pPr>
            <a:r>
              <a:rPr kumimoji="1" lang="en-US" altLang="ja-JP" sz="1292" dirty="0"/>
              <a:t>2</a:t>
            </a:r>
            <a:endParaRPr kumimoji="1" lang="ja-JP" altLang="en-US" sz="1292" dirty="0"/>
          </a:p>
        </p:txBody>
      </p:sp>
      <p:sp>
        <p:nvSpPr>
          <p:cNvPr id="19" name="タイトル 4">
            <a:extLst>
              <a:ext uri="{FF2B5EF4-FFF2-40B4-BE49-F238E27FC236}">
                <a16:creationId xmlns:a16="http://schemas.microsoft.com/office/drawing/2014/main" id="{D9D7838B-B17A-45CA-A9B1-A7F01C2776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8775" y="260648"/>
            <a:ext cx="8425700" cy="640715"/>
          </a:xfrm>
        </p:spPr>
        <p:txBody>
          <a:bodyPr/>
          <a:lstStyle/>
          <a:p>
            <a:pPr algn="ctr"/>
            <a:r>
              <a:rPr lang="en-US" altLang="ja-JP" sz="1846" dirty="0">
                <a:latin typeface="Arial" panose="020B0604020202020204" pitchFamily="34" charset="0"/>
                <a:cs typeface="Arial" panose="020B0604020202020204" pitchFamily="34" charset="0"/>
              </a:rPr>
              <a:t>Biz CAMPUS </a:t>
            </a:r>
            <a:r>
              <a:rPr lang="ja-JP" altLang="en-US" sz="1846" dirty="0">
                <a:latin typeface="Arial" panose="020B0604020202020204" pitchFamily="34" charset="0"/>
                <a:cs typeface="Arial" panose="020B0604020202020204" pitchFamily="34" charset="0"/>
              </a:rPr>
              <a:t>運用ルール　記入例（</a:t>
            </a:r>
            <a:r>
              <a:rPr lang="en-US" altLang="ja-JP" sz="1846" dirty="0">
                <a:latin typeface="Arial" panose="020B0604020202020204" pitchFamily="34" charset="0"/>
                <a:cs typeface="Arial" panose="020B0604020202020204" pitchFamily="34" charset="0"/>
              </a:rPr>
              <a:t>2/2</a:t>
            </a:r>
            <a:r>
              <a:rPr lang="ja-JP" altLang="en-US" sz="1846" dirty="0">
                <a:latin typeface="Arial" panose="020B0604020202020204" pitchFamily="34" charset="0"/>
                <a:cs typeface="Arial" panose="020B0604020202020204" pitchFamily="34" charset="0"/>
              </a:rPr>
              <a:t>）</a:t>
            </a:r>
            <a:endParaRPr lang="ja-JP" altLang="en-US" sz="1846" dirty="0"/>
          </a:p>
        </p:txBody>
      </p:sp>
    </p:spTree>
    <p:extLst>
      <p:ext uri="{BB962C8B-B14F-4D97-AF65-F5344CB8AC3E}">
        <p14:creationId xmlns:p14="http://schemas.microsoft.com/office/powerpoint/2010/main" val="16616796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ja-JP" sz="1846" dirty="0">
                <a:latin typeface="Arial" panose="020B0604020202020204" pitchFamily="34" charset="0"/>
                <a:cs typeface="Arial" panose="020B0604020202020204" pitchFamily="34" charset="0"/>
              </a:rPr>
              <a:t>Biz CAMPUS </a:t>
            </a:r>
            <a:r>
              <a:rPr lang="ja-JP" altLang="en-US" sz="1846" dirty="0">
                <a:latin typeface="Arial" panose="020B0604020202020204" pitchFamily="34" charset="0"/>
                <a:cs typeface="Arial" panose="020B0604020202020204" pitchFamily="34" charset="0"/>
              </a:rPr>
              <a:t>運用ルール</a:t>
            </a:r>
            <a:endParaRPr lang="ja-JP" altLang="en-US" sz="1846" dirty="0"/>
          </a:p>
        </p:txBody>
      </p:sp>
      <p:sp>
        <p:nvSpPr>
          <p:cNvPr id="8" name="Text Box 56"/>
          <p:cNvSpPr txBox="1">
            <a:spLocks noChangeArrowheads="1"/>
          </p:cNvSpPr>
          <p:nvPr/>
        </p:nvSpPr>
        <p:spPr bwMode="auto">
          <a:xfrm>
            <a:off x="6699006" y="470680"/>
            <a:ext cx="2064404" cy="606178"/>
          </a:xfrm>
          <a:prstGeom prst="rect">
            <a:avLst/>
          </a:prstGeom>
          <a:noFill/>
          <a:ln w="12700" algn="ctr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square" lIns="49846" tIns="46888" bIns="46888">
            <a:spAutoFit/>
          </a:bodyPr>
          <a:lstStyle/>
          <a:p>
            <a:pPr defTabSz="703402"/>
            <a:r>
              <a:rPr lang="ja-JP" altLang="en-US" sz="1108" dirty="0">
                <a:solidFill>
                  <a:srgbClr val="29292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作成日：            年      月      日</a:t>
            </a:r>
            <a:endParaRPr lang="en-US" altLang="ja-JP" sz="1108" dirty="0">
              <a:solidFill>
                <a:srgbClr val="29292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703402"/>
            <a:r>
              <a:rPr lang="ja-JP" altLang="en-US" sz="1108" dirty="0">
                <a:solidFill>
                  <a:srgbClr val="29292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作成者：</a:t>
            </a:r>
            <a:endParaRPr lang="en-US" altLang="ja-JP" sz="1108" dirty="0">
              <a:solidFill>
                <a:srgbClr val="29292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703402"/>
            <a:r>
              <a:rPr lang="ja-JP" altLang="en-US" sz="1108" dirty="0">
                <a:solidFill>
                  <a:srgbClr val="29292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承認者：</a:t>
            </a:r>
            <a:endParaRPr lang="ja-JP" altLang="en-US" sz="1108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9" name="Group 6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663884"/>
              </p:ext>
            </p:extLst>
          </p:nvPr>
        </p:nvGraphicFramePr>
        <p:xfrm>
          <a:off x="371313" y="1124744"/>
          <a:ext cx="8425700" cy="5188011"/>
        </p:xfrm>
        <a:graphic>
          <a:graphicData uri="http://schemas.openxmlformats.org/drawingml/2006/table">
            <a:tbl>
              <a:tblPr/>
              <a:tblGrid>
                <a:gridCol w="3122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775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1358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82401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9pPr>
                    </a:lstStyle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6462" marR="66462" marT="16615" marB="16615" anchor="ctr" horzOverflow="overflow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項目</a:t>
                      </a:r>
                    </a:p>
                  </a:txBody>
                  <a:tcPr marL="66462" marR="66462" marT="16615" marB="16615" anchor="ctr" horzOverflow="overflow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決定事項</a:t>
                      </a:r>
                    </a:p>
                  </a:txBody>
                  <a:tcPr marL="66462" marR="66462" marT="16615" marB="1661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5909">
                <a:tc rowSpan="10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研修前（推進体制・受講計画）</a:t>
                      </a:r>
                    </a:p>
                  </a:txBody>
                  <a:tcPr marL="66462" marR="66462" marT="16615" marB="16615" vert="eaVert" anchor="ctr" horzOverflow="overflow">
                    <a:lnL w="12700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C8C8C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①　</a:t>
                      </a:r>
                      <a:r>
                        <a:rPr kumimoji="1" lang="en-US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Biz CAMPUS</a:t>
                      </a:r>
                      <a:br>
                        <a:rPr kumimoji="1" lang="en-US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　　 推進チーム</a:t>
                      </a:r>
                    </a:p>
                  </a:txBody>
                  <a:tcPr marL="66462" marR="66462" marT="16615" marB="1661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推進リーダー：　　　　　　　　　　</a:t>
                      </a:r>
                      <a:br>
                        <a:rPr kumimoji="1" lang="en-US" altLang="ja-JP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</a:br>
                      <a:r>
                        <a:rPr kumimoji="1" lang="ja-JP" alt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推進メンバー（人事）：　　　　　　　　　　　　　（現場管理職）：</a:t>
                      </a:r>
                    </a:p>
                  </a:txBody>
                  <a:tcPr marL="66462" marR="66462" marT="16615" marB="16615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80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②　推進チーム会議</a:t>
                      </a:r>
                    </a:p>
                  </a:txBody>
                  <a:tcPr marL="66462" marR="66462" marT="16615" marB="1661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/>
                        <a:cs typeface="Arial" panose="020B0604020202020204" pitchFamily="34" charset="0"/>
                      </a:endParaRPr>
                    </a:p>
                  </a:txBody>
                  <a:tcPr marL="66462" marR="66462" marT="16615" marB="16615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2300623"/>
                  </a:ext>
                </a:extLst>
              </a:tr>
              <a:tr h="474463">
                <a:tc vMerge="1"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2000" marR="72000" marT="18000" marB="18000" vert="eaVert" anchor="ctr" horzOverflow="overflow">
                    <a:lnL w="12700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C8C8C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③　人材育成の目的 </a:t>
                      </a:r>
                      <a:endParaRPr kumimoji="1" lang="en-US" altLang="ja-JP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6462" marR="66462" marT="16615" marB="1661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6462" marR="66462" marT="16615" marB="16615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900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④　受講対象</a:t>
                      </a:r>
                    </a:p>
                  </a:txBody>
                  <a:tcPr marL="66462" marR="66462" marT="16615" marB="1661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全社員　・　特定（ 　　　　　　　　　　　　　　　　　　　　　　　　　　　　　　　　　　　　　　　　　　　　　　）</a:t>
                      </a:r>
                    </a:p>
                  </a:txBody>
                  <a:tcPr marL="66462" marR="66462" marT="16615" marB="16615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028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</a:txBody>
                  <a:tcPr marL="54000" marR="54000" marT="0" marB="0" vert="eaVert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⑤　受講テーマ</a:t>
                      </a:r>
                    </a:p>
                  </a:txBody>
                  <a:tcPr marL="66462" marR="66462" marT="16615" marB="1661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受講計画に準拠　・　上司と協議</a:t>
                      </a:r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【</a:t>
                      </a: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機会</a:t>
                      </a:r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】</a:t>
                      </a:r>
                      <a:r>
                        <a:rPr kumimoji="1" lang="ja-JP" alt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（　　　　　　　　　　　　　　　　　　　　　）</a:t>
                      </a: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　・　個人で決定</a:t>
                      </a:r>
                      <a:endParaRPr kumimoji="1" lang="en-US" altLang="ja-JP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ＭＳ Ｐゴシック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その他（　　　　　　　　　　　　　　　　　　　　　　　　　　　　　　　　　　</a:t>
                      </a: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　　　　　　　　　　　　　　　　　　）</a:t>
                      </a:r>
                      <a:r>
                        <a:rPr kumimoji="1" lang="ja-JP" alt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　</a:t>
                      </a:r>
                      <a:endParaRPr kumimoji="1" lang="en-US" altLang="ja-JP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ＭＳ Ｐゴシック"/>
                        <a:cs typeface="Arial" panose="020B0604020202020204" pitchFamily="34" charset="0"/>
                      </a:endParaRPr>
                    </a:p>
                  </a:txBody>
                  <a:tcPr marL="66462" marR="66462" marT="16615" marB="16615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028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⑥　受講形式の指定</a:t>
                      </a:r>
                    </a:p>
                  </a:txBody>
                  <a:tcPr marL="66462" marR="66462" marT="16615" marB="1661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ＭＳ Ｐゴシック"/>
                        <a:cs typeface="Arial" panose="020B0604020202020204" pitchFamily="34" charset="0"/>
                      </a:endParaRPr>
                    </a:p>
                  </a:txBody>
                  <a:tcPr marL="66462" marR="66462" marT="16615" marB="16615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420023"/>
                  </a:ext>
                </a:extLst>
              </a:tr>
              <a:tr h="29028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⑦　年間受講回数</a:t>
                      </a:r>
                    </a:p>
                  </a:txBody>
                  <a:tcPr marL="66462" marR="66462" marT="16615" marB="1661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最低　　　回 ～ 最高　　　回　</a:t>
                      </a:r>
                      <a:r>
                        <a:rPr kumimoji="1" lang="en-US" altLang="ja-JP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【</a:t>
                      </a:r>
                      <a:r>
                        <a:rPr kumimoji="1" lang="ja-JP" alt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詳細</a:t>
                      </a:r>
                      <a:r>
                        <a:rPr kumimoji="1" lang="en-US" altLang="ja-JP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】</a:t>
                      </a:r>
                      <a:r>
                        <a:rPr kumimoji="1" lang="ja-JP" alt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（　　　　　　　　　　　　　　　　　　　　　　　　　　　　　　　　　　）</a:t>
                      </a:r>
                      <a:endParaRPr kumimoji="1" lang="en-US" altLang="ja-JP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/>
                        <a:cs typeface="Arial" panose="020B0604020202020204" pitchFamily="34" charset="0"/>
                      </a:endParaRPr>
                    </a:p>
                  </a:txBody>
                  <a:tcPr marL="66462" marR="66462" marT="16615" marB="16615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3304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⑧　研修情報告知の方法</a:t>
                      </a:r>
                    </a:p>
                  </a:txBody>
                  <a:tcPr marL="66462" marR="66462" marT="16615" marB="1661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説明会・会議などでの周知　</a:t>
                      </a:r>
                      <a:r>
                        <a:rPr kumimoji="1" lang="en-US" altLang="ja-JP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【</a:t>
                      </a:r>
                      <a:r>
                        <a:rPr kumimoji="1" lang="ja-JP" alt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頻度 </a:t>
                      </a:r>
                      <a:r>
                        <a:rPr kumimoji="1" lang="en-US" altLang="ja-JP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/ </a:t>
                      </a:r>
                      <a:r>
                        <a:rPr kumimoji="1" lang="ja-JP" alt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機会</a:t>
                      </a:r>
                      <a:r>
                        <a:rPr kumimoji="1" lang="en-US" altLang="ja-JP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】</a:t>
                      </a:r>
                      <a:r>
                        <a:rPr kumimoji="1" lang="ja-JP" alt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（                                                              　　　　）</a:t>
                      </a:r>
                      <a:br>
                        <a:rPr kumimoji="1" lang="en-US" altLang="ja-JP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</a:br>
                      <a:r>
                        <a:rPr kumimoji="1" lang="ja-JP" alt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資料の設置・回覧・掲示（                                                                                        　　　　 ）</a:t>
                      </a:r>
                      <a:br>
                        <a:rPr kumimoji="1" lang="en-US" altLang="ja-JP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</a:br>
                      <a:r>
                        <a:rPr kumimoji="1" lang="ja-JP" alt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データ共有（　　　　　　　　　　　　　　　　　　　　　　 　　　　　　　　　　　　　　　　　　　         　　　　 ）</a:t>
                      </a:r>
                      <a:br>
                        <a:rPr kumimoji="1" lang="en-US" altLang="ja-JP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</a:br>
                      <a:r>
                        <a:rPr kumimoji="1" lang="ja-JP" alt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その他（　人・組織創りのヒントの転送　・　　　　　　　　　　　　　　　　　　　　　　　　　　　　　　　　 ）         　　　　　</a:t>
                      </a:r>
                      <a:endParaRPr kumimoji="1" lang="en-US" altLang="ja-JP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/>
                        <a:cs typeface="Arial" panose="020B0604020202020204" pitchFamily="34" charset="0"/>
                      </a:endParaRPr>
                    </a:p>
                  </a:txBody>
                  <a:tcPr marL="66462" marR="66462" marT="16615" marB="16615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462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⑨　研修情報告知の</a:t>
                      </a:r>
                      <a:br>
                        <a:rPr kumimoji="1" lang="en-US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　　 タイミング</a:t>
                      </a:r>
                    </a:p>
                  </a:txBody>
                  <a:tcPr marL="66462" marR="66462" marT="16615" marB="1661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スケジュール公開日　・　予約開始日　・　毎月　　日　・　毎週　　曜日　・　隔週</a:t>
                      </a:r>
                      <a:br>
                        <a:rPr kumimoji="1" lang="en-US" altLang="ja-JP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</a:br>
                      <a:r>
                        <a:rPr kumimoji="1" lang="ja-JP" alt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その他（　　　　　　　　　　　　　　　　　　　　　　　　　　　　　　　　　　　　　　　　　　　　                    ）</a:t>
                      </a:r>
                      <a:endParaRPr kumimoji="1" lang="en-US" altLang="ja-JP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ＭＳ Ｐゴシック"/>
                        <a:cs typeface="Arial" panose="020B0604020202020204" pitchFamily="34" charset="0"/>
                      </a:endParaRPr>
                    </a:p>
                  </a:txBody>
                  <a:tcPr marL="66462" marR="66462" marT="16615" marB="16615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4059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2000" marR="72000" marT="18000" marB="18000" vert="eaVert" anchor="ctr" horzOverflow="overflow">
                    <a:lnL w="12700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C8C8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⑩　研修予約</a:t>
                      </a:r>
                      <a:br>
                        <a:rPr kumimoji="1" lang="en-US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　　 （誰が </a:t>
                      </a:r>
                      <a:r>
                        <a:rPr kumimoji="1" lang="en-US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/ </a:t>
                      </a: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いつ）</a:t>
                      </a:r>
                    </a:p>
                  </a:txBody>
                  <a:tcPr marL="66462" marR="66462" marT="16615" marB="1661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＜誰が予約するか＞　受講者本人　・　受講者以外（　　　　　　　　　　　　　　　　                    ）</a:t>
                      </a:r>
                      <a:b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＜いつ予約するか＞　期初　・　期中　・　期末　・　随時　・　その他（　　　　　　                   　）</a:t>
                      </a:r>
                      <a:endParaRPr kumimoji="1" lang="en-US" altLang="ja-JP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6462" marR="66462" marT="16615" marB="16615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338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振り返り</a:t>
                      </a:r>
                      <a:endParaRPr kumimoji="1" lang="en-US" altLang="ja-JP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6462" marR="66462" marT="16615" marB="16615" vert="eaVert" anchor="ctr" horzOverflow="overflow">
                    <a:lnL w="12700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C8C8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⑪　推進チーム打ち合わせ</a:t>
                      </a:r>
                      <a:br>
                        <a:rPr kumimoji="1" lang="en-US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　　 運用振り返り時期</a:t>
                      </a:r>
                    </a:p>
                  </a:txBody>
                  <a:tcPr marL="66462" marR="66462" marT="16615" marB="1661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＜振り返り研修</a:t>
                      </a:r>
                      <a:r>
                        <a:rPr kumimoji="1" lang="en-US" altLang="ja-JP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</a:t>
                      </a: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＞（       　　 ）年（     　　   ）月　＜振り返り研修</a:t>
                      </a:r>
                      <a:r>
                        <a:rPr kumimoji="1" lang="en-US" altLang="ja-JP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</a:t>
                      </a: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＞（       　　 ）年（       　　 ）月</a:t>
                      </a:r>
                      <a:br>
                        <a:rPr kumimoji="1" lang="en-US" altLang="ja-JP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＜初回振り返り打ち合わせ＞（　　　）年（　　　）月　＜定期振り返り打ち合わせ＞（    　　　 ）月</a:t>
                      </a:r>
                      <a:br>
                        <a:rPr kumimoji="1" lang="en-US" altLang="ja-JP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＜振り返り打ち合わせ参加者＞</a:t>
                      </a:r>
                      <a:endParaRPr kumimoji="1" lang="en-US" altLang="ja-JP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6462" marR="66462" marT="16615" marB="16615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2" name="正方形/長方形 1"/>
          <p:cNvSpPr/>
          <p:nvPr/>
        </p:nvSpPr>
        <p:spPr bwMode="gray">
          <a:xfrm>
            <a:off x="378000" y="482400"/>
            <a:ext cx="1604074" cy="383507"/>
          </a:xfrm>
          <a:prstGeom prst="rect">
            <a:avLst/>
          </a:prstGeom>
          <a:noFill/>
          <a:ln w="38100" algn="ctr">
            <a:solidFill>
              <a:schemeClr val="accent6"/>
            </a:solidFill>
            <a:miter lim="800000"/>
            <a:headEnd/>
            <a:tailEnd/>
          </a:ln>
        </p:spPr>
        <p:txBody>
          <a:bodyPr wrap="square" lIns="33231" tIns="33231" rIns="33231" bIns="33231" rtlCol="0" anchor="ctr"/>
          <a:lstStyle/>
          <a:p>
            <a:pPr algn="ctr">
              <a:buFont typeface="Wingdings 2" pitchFamily="18" charset="2"/>
              <a:buNone/>
            </a:pPr>
            <a:r>
              <a:rPr kumimoji="1" lang="en-US" altLang="ja-JP" sz="1662" dirty="0"/>
              <a:t>1. </a:t>
            </a:r>
            <a:r>
              <a:rPr kumimoji="1" lang="ja-JP" altLang="en-US" sz="1662" dirty="0"/>
              <a:t>簡易運用型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379410" y="6254388"/>
            <a:ext cx="158483" cy="246071"/>
          </a:xfrm>
          <a:prstGeom prst="rect">
            <a:avLst/>
          </a:prstGeom>
          <a:noFill/>
        </p:spPr>
        <p:txBody>
          <a:bodyPr wrap="none" lIns="33231" tIns="33231" rIns="33231" bIns="33231" rtlCol="0" anchor="ctr" anchorCtr="0">
            <a:spAutoFit/>
          </a:bodyPr>
          <a:lstStyle/>
          <a:p>
            <a:pPr>
              <a:lnSpc>
                <a:spcPct val="90000"/>
              </a:lnSpc>
              <a:spcBef>
                <a:spcPts val="277"/>
              </a:spcBef>
              <a:spcAft>
                <a:spcPts val="277"/>
              </a:spcAft>
              <a:buSzPct val="100000"/>
            </a:pPr>
            <a:r>
              <a:rPr kumimoji="1" lang="en-US" altLang="ja-JP" sz="1292" dirty="0"/>
              <a:t>1</a:t>
            </a:r>
            <a:endParaRPr kumimoji="1" lang="ja-JP" altLang="en-US" sz="1292" dirty="0"/>
          </a:p>
        </p:txBody>
      </p:sp>
    </p:spTree>
    <p:extLst>
      <p:ext uri="{BB962C8B-B14F-4D97-AF65-F5344CB8AC3E}">
        <p14:creationId xmlns:p14="http://schemas.microsoft.com/office/powerpoint/2010/main" val="25243669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ja-JP" sz="1846" dirty="0">
                <a:latin typeface="Arial" panose="020B0604020202020204" pitchFamily="34" charset="0"/>
                <a:cs typeface="Arial" panose="020B0604020202020204" pitchFamily="34" charset="0"/>
              </a:rPr>
              <a:t>Biz CAMPUS </a:t>
            </a:r>
            <a:r>
              <a:rPr lang="ja-JP" altLang="en-US" sz="1846" dirty="0">
                <a:latin typeface="Arial" panose="020B0604020202020204" pitchFamily="34" charset="0"/>
                <a:cs typeface="Arial" panose="020B0604020202020204" pitchFamily="34" charset="0"/>
              </a:rPr>
              <a:t>運用ルール</a:t>
            </a:r>
            <a:endParaRPr lang="ja-JP" altLang="en-US" sz="1846" dirty="0"/>
          </a:p>
        </p:txBody>
      </p:sp>
      <p:sp>
        <p:nvSpPr>
          <p:cNvPr id="8" name="Text Box 56"/>
          <p:cNvSpPr txBox="1">
            <a:spLocks noChangeArrowheads="1"/>
          </p:cNvSpPr>
          <p:nvPr/>
        </p:nvSpPr>
        <p:spPr bwMode="auto">
          <a:xfrm>
            <a:off x="6699006" y="470680"/>
            <a:ext cx="2064404" cy="606178"/>
          </a:xfrm>
          <a:prstGeom prst="rect">
            <a:avLst/>
          </a:prstGeom>
          <a:noFill/>
          <a:ln w="12700" algn="ctr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square" lIns="49846" tIns="46888" bIns="46888">
            <a:spAutoFit/>
          </a:bodyPr>
          <a:lstStyle/>
          <a:p>
            <a:pPr defTabSz="703402"/>
            <a:r>
              <a:rPr lang="ja-JP" altLang="en-US" sz="1108" dirty="0">
                <a:solidFill>
                  <a:srgbClr val="29292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作成日：            年      月      日</a:t>
            </a:r>
            <a:endParaRPr lang="en-US" altLang="ja-JP" sz="1108" dirty="0">
              <a:solidFill>
                <a:srgbClr val="29292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703402"/>
            <a:r>
              <a:rPr lang="ja-JP" altLang="en-US" sz="1108" dirty="0">
                <a:solidFill>
                  <a:srgbClr val="29292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作成者：</a:t>
            </a:r>
            <a:endParaRPr lang="en-US" altLang="ja-JP" sz="1108" dirty="0">
              <a:solidFill>
                <a:srgbClr val="29292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703402"/>
            <a:r>
              <a:rPr lang="ja-JP" altLang="en-US" sz="1108" dirty="0">
                <a:solidFill>
                  <a:srgbClr val="29292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承認者：</a:t>
            </a:r>
            <a:endParaRPr lang="ja-JP" altLang="en-US" sz="1108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9" name="Group 6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4222224"/>
              </p:ext>
            </p:extLst>
          </p:nvPr>
        </p:nvGraphicFramePr>
        <p:xfrm>
          <a:off x="377659" y="1196752"/>
          <a:ext cx="8442813" cy="5133498"/>
        </p:xfrm>
        <a:graphic>
          <a:graphicData uri="http://schemas.openxmlformats.org/drawingml/2006/table">
            <a:tbl>
              <a:tblPr/>
              <a:tblGrid>
                <a:gridCol w="3059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89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48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69096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9pPr>
                    </a:lstStyle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6462" marR="66462" marT="16615" marB="16615" anchor="ctr" horzOverflow="overflow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項目</a:t>
                      </a:r>
                    </a:p>
                  </a:txBody>
                  <a:tcPr marL="66462" marR="66462" marT="16615" marB="16615" anchor="ctr" horzOverflow="overflow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決定事項</a:t>
                      </a:r>
                    </a:p>
                  </a:txBody>
                  <a:tcPr marL="66462" marR="66462" marT="16615" marB="1661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3560">
                <a:tc rowSpan="11"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研修前（推進体制・受講計画）</a:t>
                      </a:r>
                    </a:p>
                  </a:txBody>
                  <a:tcPr marL="66462" marR="66462" marT="16615" marB="16615" vert="eaVert" anchor="ctr" horzOverflow="overflow">
                    <a:lnL w="12700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C8C8C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①　</a:t>
                      </a:r>
                      <a:r>
                        <a:rPr kumimoji="1" lang="en-US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Biz CAMPUS</a:t>
                      </a:r>
                      <a:br>
                        <a:rPr kumimoji="1" lang="en-US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　　 推進チーム</a:t>
                      </a:r>
                    </a:p>
                  </a:txBody>
                  <a:tcPr marL="66462" marR="66462" marT="16615" marB="1661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推進リーダー：　　　　　　　　　　</a:t>
                      </a:r>
                      <a:br>
                        <a:rPr kumimoji="1" lang="en-US" altLang="ja-JP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</a:br>
                      <a:r>
                        <a:rPr kumimoji="1" lang="ja-JP" alt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推進メンバー（人事）：　　　　　　　　　　　　　（現場管理職）：</a:t>
                      </a:r>
                    </a:p>
                  </a:txBody>
                  <a:tcPr marL="66462" marR="66462" marT="16615" marB="16615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286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②　推進チーム会議</a:t>
                      </a:r>
                    </a:p>
                  </a:txBody>
                  <a:tcPr marL="66462" marR="66462" marT="16615" marB="1661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/>
                        <a:cs typeface="Arial" panose="020B0604020202020204" pitchFamily="34" charset="0"/>
                      </a:endParaRPr>
                    </a:p>
                  </a:txBody>
                  <a:tcPr marL="66462" marR="66462" marT="16615" marB="16615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1920804"/>
                  </a:ext>
                </a:extLst>
              </a:tr>
              <a:tr h="50356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③　人材育成の目的 </a:t>
                      </a:r>
                      <a:endParaRPr kumimoji="1" lang="en-US" altLang="ja-JP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6462" marR="66462" marT="16615" marB="1661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6462" marR="66462" marT="16615" marB="16615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539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④　受講対象</a:t>
                      </a:r>
                    </a:p>
                  </a:txBody>
                  <a:tcPr marL="66462" marR="66462" marT="16615" marB="1661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全社員　・　特定（ 　　　　　　　　　　　　　　　　　　　　　　　　　　　　　　　　　　　　　　　　　　　　　　）</a:t>
                      </a:r>
                    </a:p>
                  </a:txBody>
                  <a:tcPr marL="66462" marR="66462" marT="16615" marB="16615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661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</a:txBody>
                  <a:tcPr marL="54000" marR="54000" marT="0" marB="0" vert="eaVert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⑤　受講テーマ</a:t>
                      </a:r>
                    </a:p>
                  </a:txBody>
                  <a:tcPr marL="66462" marR="66462" marT="16615" marB="1661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受講計画に準拠　・　上司と協議</a:t>
                      </a:r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【</a:t>
                      </a: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機会</a:t>
                      </a:r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】</a:t>
                      </a:r>
                      <a:r>
                        <a:rPr kumimoji="1" lang="ja-JP" alt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（　　　　　　　　　　　　　　　　　　　　　）</a:t>
                      </a: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　・　個人で決定</a:t>
                      </a:r>
                      <a:endParaRPr kumimoji="1" lang="en-US" altLang="ja-JP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ＭＳ Ｐゴシック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その他（　　　　　　　　　　　　　　　　　　　　　　　　　　　　　　　　　　</a:t>
                      </a: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　　　　　　　　　　　　　　　　　　）</a:t>
                      </a:r>
                      <a:r>
                        <a:rPr kumimoji="1" lang="ja-JP" alt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　</a:t>
                      </a:r>
                      <a:endParaRPr kumimoji="1" lang="en-US" altLang="ja-JP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ＭＳ Ｐゴシック"/>
                        <a:cs typeface="Arial" panose="020B0604020202020204" pitchFamily="34" charset="0"/>
                      </a:endParaRPr>
                    </a:p>
                  </a:txBody>
                  <a:tcPr marL="66462" marR="66462" marT="16615" marB="16615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661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⑥　受講形式の指定</a:t>
                      </a:r>
                    </a:p>
                  </a:txBody>
                  <a:tcPr marL="66462" marR="66462" marT="16615" marB="1661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ＭＳ Ｐゴシック"/>
                        <a:cs typeface="Arial" panose="020B0604020202020204" pitchFamily="34" charset="0"/>
                      </a:endParaRPr>
                    </a:p>
                  </a:txBody>
                  <a:tcPr marL="66462" marR="66462" marT="16615" marB="16615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95832665"/>
                  </a:ext>
                </a:extLst>
              </a:tr>
              <a:tr h="27661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</a:txBody>
                  <a:tcPr marL="54000" marR="54000" marT="0" marB="0" vert="eaVert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⑦　年間受講回数</a:t>
                      </a:r>
                    </a:p>
                  </a:txBody>
                  <a:tcPr marL="66462" marR="66462" marT="16615" marB="1661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最低　　　回 ～ 最高　　　回　</a:t>
                      </a:r>
                      <a:r>
                        <a:rPr kumimoji="1" lang="en-US" altLang="ja-JP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【</a:t>
                      </a:r>
                      <a:r>
                        <a:rPr kumimoji="1" lang="ja-JP" alt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詳細</a:t>
                      </a:r>
                      <a:r>
                        <a:rPr kumimoji="1" lang="en-US" altLang="ja-JP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】</a:t>
                      </a:r>
                      <a:r>
                        <a:rPr kumimoji="1" lang="ja-JP" alt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（　　　　　　　　　　　　　　　　　　　　　　　　　　　　　　　　　）</a:t>
                      </a:r>
                      <a:endParaRPr kumimoji="1" lang="en-US" altLang="ja-JP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/>
                        <a:cs typeface="Arial" panose="020B0604020202020204" pitchFamily="34" charset="0"/>
                      </a:endParaRPr>
                    </a:p>
                  </a:txBody>
                  <a:tcPr marL="66462" marR="66462" marT="16615" marB="16615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1274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⑧　受講者への意義づけ　</a:t>
                      </a:r>
                      <a:br>
                        <a:rPr kumimoji="1" lang="en-US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　　 （正しい自己認識）</a:t>
                      </a:r>
                    </a:p>
                  </a:txBody>
                  <a:tcPr marL="66462" marR="66462" marT="16615" marB="1661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上司との面談</a:t>
                      </a:r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【</a:t>
                      </a: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機会</a:t>
                      </a:r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】</a:t>
                      </a: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（　　　　　　　　　　　  　　　　）　・　人事評価面談　</a:t>
                      </a:r>
                      <a:br>
                        <a:rPr kumimoji="1" lang="en-US" altLang="ja-JP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kumimoji="1" lang="ja-JP" alt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その他（　　　　　　　　　　　　　　　　　　　　　　　　　　　　　　　　　　</a:t>
                      </a: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　　　　　　　　　　　　　　　　　　）</a:t>
                      </a: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　　　</a:t>
                      </a:r>
                    </a:p>
                  </a:txBody>
                  <a:tcPr marL="66462" marR="66462" marT="16615" marB="16615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8413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⑨　研修情報告知の方法</a:t>
                      </a:r>
                    </a:p>
                  </a:txBody>
                  <a:tcPr marL="66462" marR="66462" marT="16615" marB="1661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説明会・会議などでの周知　</a:t>
                      </a:r>
                      <a:r>
                        <a:rPr kumimoji="1" lang="en-US" altLang="ja-JP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【</a:t>
                      </a:r>
                      <a:r>
                        <a:rPr kumimoji="1" lang="ja-JP" alt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頻度 </a:t>
                      </a:r>
                      <a:r>
                        <a:rPr kumimoji="1" lang="en-US" altLang="ja-JP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/ </a:t>
                      </a:r>
                      <a:r>
                        <a:rPr kumimoji="1" lang="ja-JP" alt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機会</a:t>
                      </a:r>
                      <a:r>
                        <a:rPr kumimoji="1" lang="en-US" altLang="ja-JP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】</a:t>
                      </a:r>
                      <a:r>
                        <a:rPr kumimoji="1" lang="ja-JP" alt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（　　　　　　　　　　　　　　　　　　　　　  　　　　　　　　）</a:t>
                      </a:r>
                      <a:br>
                        <a:rPr kumimoji="1" lang="en-US" altLang="ja-JP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</a:br>
                      <a:r>
                        <a:rPr kumimoji="1" lang="ja-JP" alt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資料の設置・回覧・掲示（　　　　　　　　　　　　　　　　　　　　　 　　　　　　　　　　　　　　　　　　　　）</a:t>
                      </a:r>
                      <a:br>
                        <a:rPr kumimoji="1" lang="en-US" altLang="ja-JP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</a:br>
                      <a:r>
                        <a:rPr kumimoji="1" lang="ja-JP" alt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データ共有（　　　　　　　　　　　　　　　　　　　　　　 　　　　　　　　　　　　　　　　　　　         　　　　 ）</a:t>
                      </a:r>
                      <a:br>
                        <a:rPr kumimoji="1" lang="en-US" altLang="ja-JP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</a:br>
                      <a:r>
                        <a:rPr kumimoji="1" lang="ja-JP" alt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その他（　人・組織創りのヒントの転送　・　　　　　　　　　　　　　　　　　　　　　　　　　　　　  　　　 ）</a:t>
                      </a:r>
                      <a:endParaRPr kumimoji="1" lang="en-US" altLang="ja-JP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/>
                        <a:cs typeface="Arial" panose="020B0604020202020204" pitchFamily="34" charset="0"/>
                      </a:endParaRPr>
                    </a:p>
                  </a:txBody>
                  <a:tcPr marL="66462" marR="66462" marT="16615" marB="16615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1274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⑩　研修情報告知の</a:t>
                      </a:r>
                      <a:br>
                        <a:rPr kumimoji="1" lang="en-US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　　 タイミング</a:t>
                      </a:r>
                    </a:p>
                  </a:txBody>
                  <a:tcPr marL="66462" marR="66462" marT="16615" marB="1661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スケジュール公開日　・　予約開始日　・　毎月　　　日　・　毎週　　　曜日　・　隔週</a:t>
                      </a:r>
                      <a:br>
                        <a:rPr kumimoji="1" lang="en-US" altLang="ja-JP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</a:br>
                      <a:r>
                        <a:rPr kumimoji="1" lang="ja-JP" alt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その他（　　　　　　　　　　　　　　　　　　　　　　　　　　　　　　　　　　　　　　　　　　　　　　　　　　　　）</a:t>
                      </a:r>
                      <a:endParaRPr kumimoji="1" lang="en-US" altLang="ja-JP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6462" marR="66462" marT="16615" marB="16615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0356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2000" marR="72000" marT="18000" marB="18000" vert="eaVert" anchor="ctr" horzOverflow="overflow">
                    <a:lnL w="12700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C8C8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⑪　研修予約</a:t>
                      </a:r>
                      <a:br>
                        <a:rPr kumimoji="1" lang="en-US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　　 （誰が </a:t>
                      </a:r>
                      <a:r>
                        <a:rPr kumimoji="1" lang="en-US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/ </a:t>
                      </a: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いつ）</a:t>
                      </a:r>
                    </a:p>
                  </a:txBody>
                  <a:tcPr marL="66462" marR="66462" marT="16615" marB="1661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＜誰が予約するか＞　受講者本人　・　受講者以外（　　　　　　　　　　　　　　　　　　　　 　　　　）</a:t>
                      </a:r>
                      <a:b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＜いつ予約するか＞　期初　・　期中　・　期末　・　随時　・　その他（　　　　　　　　　　　　　　　）</a:t>
                      </a:r>
                      <a:endParaRPr kumimoji="1" lang="en-US" altLang="ja-JP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6462" marR="66462" marT="16615" marB="16615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2" name="正方形/長方形 1"/>
          <p:cNvSpPr/>
          <p:nvPr/>
        </p:nvSpPr>
        <p:spPr bwMode="gray">
          <a:xfrm>
            <a:off x="377659" y="483237"/>
            <a:ext cx="1604074" cy="383507"/>
          </a:xfrm>
          <a:prstGeom prst="rect">
            <a:avLst/>
          </a:prstGeom>
          <a:noFill/>
          <a:ln w="38100" algn="ctr">
            <a:solidFill>
              <a:schemeClr val="accent6"/>
            </a:solidFill>
            <a:miter lim="800000"/>
            <a:headEnd/>
            <a:tailEnd/>
          </a:ln>
        </p:spPr>
        <p:txBody>
          <a:bodyPr wrap="square" lIns="33231" tIns="33231" rIns="33231" bIns="33231" rtlCol="0" anchor="ctr"/>
          <a:lstStyle/>
          <a:p>
            <a:pPr algn="ctr">
              <a:buFont typeface="Wingdings 2" pitchFamily="18" charset="2"/>
              <a:buNone/>
            </a:pPr>
            <a:r>
              <a:rPr kumimoji="1" lang="en-US" altLang="ja-JP" sz="1662" dirty="0"/>
              <a:t>2. </a:t>
            </a:r>
            <a:r>
              <a:rPr kumimoji="1" lang="ja-JP" altLang="en-US" sz="1662" dirty="0"/>
              <a:t>基本運用型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379410" y="6261422"/>
            <a:ext cx="158483" cy="246071"/>
          </a:xfrm>
          <a:prstGeom prst="rect">
            <a:avLst/>
          </a:prstGeom>
          <a:noFill/>
        </p:spPr>
        <p:txBody>
          <a:bodyPr wrap="none" lIns="33231" tIns="33231" rIns="33231" bIns="33231" rtlCol="0" anchor="ctr" anchorCtr="0">
            <a:spAutoFit/>
          </a:bodyPr>
          <a:lstStyle/>
          <a:p>
            <a:pPr>
              <a:lnSpc>
                <a:spcPct val="90000"/>
              </a:lnSpc>
              <a:spcBef>
                <a:spcPts val="277"/>
              </a:spcBef>
              <a:spcAft>
                <a:spcPts val="277"/>
              </a:spcAft>
              <a:buSzPct val="100000"/>
            </a:pPr>
            <a:r>
              <a:rPr kumimoji="1" lang="en-US" altLang="ja-JP" sz="1292" dirty="0"/>
              <a:t>1</a:t>
            </a:r>
            <a:endParaRPr kumimoji="1" lang="ja-JP" altLang="en-US" sz="1292" dirty="0"/>
          </a:p>
        </p:txBody>
      </p:sp>
    </p:spTree>
    <p:extLst>
      <p:ext uri="{BB962C8B-B14F-4D97-AF65-F5344CB8AC3E}">
        <p14:creationId xmlns:p14="http://schemas.microsoft.com/office/powerpoint/2010/main" val="29027699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ja-JP" sz="1846" dirty="0">
                <a:latin typeface="Arial" panose="020B0604020202020204" pitchFamily="34" charset="0"/>
                <a:cs typeface="Arial" panose="020B0604020202020204" pitchFamily="34" charset="0"/>
              </a:rPr>
              <a:t>Biz CAMPUS </a:t>
            </a:r>
            <a:r>
              <a:rPr lang="ja-JP" altLang="en-US" sz="1846" dirty="0">
                <a:latin typeface="Arial" panose="020B0604020202020204" pitchFamily="34" charset="0"/>
                <a:cs typeface="Arial" panose="020B0604020202020204" pitchFamily="34" charset="0"/>
              </a:rPr>
              <a:t>運用ルール</a:t>
            </a:r>
            <a:endParaRPr lang="ja-JP" altLang="en-US" sz="1846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79410" y="6261422"/>
            <a:ext cx="158483" cy="246071"/>
          </a:xfrm>
          <a:prstGeom prst="rect">
            <a:avLst/>
          </a:prstGeom>
          <a:noFill/>
        </p:spPr>
        <p:txBody>
          <a:bodyPr wrap="none" lIns="33231" tIns="33231" rIns="33231" bIns="33231" rtlCol="0" anchor="ctr" anchorCtr="0">
            <a:spAutoFit/>
          </a:bodyPr>
          <a:lstStyle/>
          <a:p>
            <a:pPr>
              <a:lnSpc>
                <a:spcPct val="90000"/>
              </a:lnSpc>
              <a:spcBef>
                <a:spcPts val="277"/>
              </a:spcBef>
              <a:spcAft>
                <a:spcPts val="277"/>
              </a:spcAft>
              <a:buSzPct val="100000"/>
            </a:pPr>
            <a:r>
              <a:rPr kumimoji="1" lang="en-US" altLang="ja-JP" sz="1292" dirty="0"/>
              <a:t>2</a:t>
            </a:r>
            <a:endParaRPr kumimoji="1" lang="ja-JP" altLang="en-US" sz="1292" dirty="0"/>
          </a:p>
        </p:txBody>
      </p:sp>
      <p:graphicFrame>
        <p:nvGraphicFramePr>
          <p:cNvPr id="7" name="Group 614">
            <a:extLst>
              <a:ext uri="{FF2B5EF4-FFF2-40B4-BE49-F238E27FC236}">
                <a16:creationId xmlns:a16="http://schemas.microsoft.com/office/drawing/2014/main" id="{9111909E-F9D8-4FA3-B285-797EEDA777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8872810"/>
              </p:ext>
            </p:extLst>
          </p:nvPr>
        </p:nvGraphicFramePr>
        <p:xfrm>
          <a:off x="379410" y="1184278"/>
          <a:ext cx="8385180" cy="5077144"/>
        </p:xfrm>
        <a:graphic>
          <a:graphicData uri="http://schemas.openxmlformats.org/drawingml/2006/table">
            <a:tbl>
              <a:tblPr/>
              <a:tblGrid>
                <a:gridCol w="3041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966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843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40727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9pPr>
                    </a:lstStyle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6462" marR="66462" marT="16615" marB="16615" anchor="ctr" horzOverflow="overflow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項目</a:t>
                      </a:r>
                    </a:p>
                  </a:txBody>
                  <a:tcPr marL="66462" marR="66462" marT="16615" marB="16615" anchor="ctr" horzOverflow="overflow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決定事項</a:t>
                      </a:r>
                    </a:p>
                  </a:txBody>
                  <a:tcPr marL="66462" marR="66462" marT="16615" marB="1661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95171">
                <a:tc rowSpan="4"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研修後 </a:t>
                      </a:r>
                    </a:p>
                  </a:txBody>
                  <a:tcPr marL="66462" marR="66462" marT="16615" marB="16615" vert="eaVert" anchor="ctr" horzOverflow="overflow">
                    <a:lnL w="12700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C8C8C"/>
                    </a:solidFill>
                  </a:tcPr>
                </a:tc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⑫　受講後の報告</a:t>
                      </a:r>
                    </a:p>
                  </a:txBody>
                  <a:tcPr marL="66462" marR="66462" marT="16615" marB="1661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－報告書－</a:t>
                      </a:r>
                      <a:b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学習管理システム受講報告　・　紙（　 　報告書兼効果測定シート　 　・　 　自社の報告書　 　）</a:t>
                      </a:r>
                      <a:b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＜報告先＞ 直属の上司　・　人事　・その他（　　</a:t>
                      </a:r>
                      <a:r>
                        <a:rPr kumimoji="1" lang="ja-JP" alt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　　　　　　　　　　　　　</a:t>
                      </a: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　　 　   　　　　　　　　　　）</a:t>
                      </a:r>
                      <a:b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</a:b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＜期限＞受講日　・　受講翌日　・　受講した週　・　その他（　　　　　　　　　    　　　　　　　　　　）</a:t>
                      </a:r>
                      <a:r>
                        <a:rPr kumimoji="1" lang="ja-JP" alt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　</a:t>
                      </a:r>
                      <a:endParaRPr kumimoji="1" lang="ja-JP" alt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6462" marR="66462" marT="16615" marB="16615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60054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－定着サポート－</a:t>
                      </a:r>
                      <a:b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＜機会＞</a:t>
                      </a:r>
                      <a:b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kumimoji="1" lang="en-US" altLang="ja-JP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followUP</a:t>
                      </a: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（知識確認テスト）実施（　有　・　無　）</a:t>
                      </a:r>
                      <a:b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学習管理システムフィードバック（　有　・　無　）</a:t>
                      </a:r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【</a:t>
                      </a: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タイミング</a:t>
                      </a:r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】</a:t>
                      </a: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（　　　　　　　　　  　　　　　　　　　　）</a:t>
                      </a:r>
                      <a:b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上司との面談</a:t>
                      </a:r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【</a:t>
                      </a: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機会</a:t>
                      </a:r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】</a:t>
                      </a: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（　　　　　　　　　　　　　　　　　　　　　　　　　　　　　　　　　　　　　　　  　　　　）</a:t>
                      </a:r>
                      <a:b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その他（　自社で作成したテスト　・　研修内容の共有会　・　　　　　　　　　　　　　　　　   　　　　）</a:t>
                      </a:r>
                      <a:b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＜期限＞ </a:t>
                      </a:r>
                      <a:b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受講日　・　受講翌日　・　受講した週　・　その他（　　　　　　　　　　　　　　　　　　　　　　    　　　）</a:t>
                      </a:r>
                      <a:r>
                        <a:rPr kumimoji="1" lang="ja-JP" alt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　</a:t>
                      </a:r>
                      <a:endParaRPr kumimoji="1" lang="ja-JP" alt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6462" marR="66462" marT="16615" marB="16615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97274299"/>
                  </a:ext>
                </a:extLst>
              </a:tr>
              <a:tr h="67946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2000" marR="72000" marT="18000" marB="18000" vert="eaVert" anchor="ctr" horzOverflow="overflow">
                    <a:lnL w="12700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C8C8C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⑬　実行後の報告</a:t>
                      </a:r>
                    </a:p>
                  </a:txBody>
                  <a:tcPr marL="66462" marR="66462" marT="16615" marB="1661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－報告書－</a:t>
                      </a:r>
                      <a:b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学習管理システム行動報告　・　紙 （　報告書兼効果測定シート　・　自社の報告書　）</a:t>
                      </a:r>
                      <a:b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＜期限＞受講翌月　・　受講</a:t>
                      </a:r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</a:t>
                      </a: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か月後　・　受講半年後　・　評価面談時　・　その他（　　　　　　）</a:t>
                      </a:r>
                      <a:endParaRPr kumimoji="1" lang="en-US" altLang="ja-JP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6462" marR="66462" marT="16615" marB="16615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7157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－振り返り・実行チェック－</a:t>
                      </a:r>
                      <a:b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学習管理システムフィードバック（　有　・　無　）</a:t>
                      </a:r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【</a:t>
                      </a: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タイミング</a:t>
                      </a:r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】</a:t>
                      </a: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（　　　　　　　　　　　　　　　　　  　　）</a:t>
                      </a:r>
                      <a:b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上司との面談</a:t>
                      </a:r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【</a:t>
                      </a: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機会</a:t>
                      </a:r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】</a:t>
                      </a: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（　　　　　　　　　　　　　　　　　　　　　　　　　　　　　　　　　　　　　　　　　　 　）</a:t>
                      </a:r>
                      <a:b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その他（　　　　　　　　　　　　　　　　　　　　　　　　　　　　　　　　　　　　　　　　　　　　　　　　　　　   ）</a:t>
                      </a:r>
                      <a:b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＜期限＞受講翌月　・　受講</a:t>
                      </a:r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</a:t>
                      </a: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か月後　・　受講半年後　・　評価面談時　・　その他（　　　　　　）</a:t>
                      </a:r>
                      <a:endParaRPr kumimoji="1" lang="en-US" altLang="ja-JP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6462" marR="66462" marT="16615" marB="16615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6600649"/>
                  </a:ext>
                </a:extLst>
              </a:tr>
              <a:tr h="63015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振り返り</a:t>
                      </a:r>
                    </a:p>
                  </a:txBody>
                  <a:tcPr marL="66462" marR="66462" marT="16615" marB="16615" vert="eaVert" anchor="ctr" horzOverflow="overflow">
                    <a:lnL w="12700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C8C8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⑭　推進チーム打ち合わせ</a:t>
                      </a:r>
                      <a:br>
                        <a:rPr kumimoji="1" lang="en-US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　　 運用振り返り時期</a:t>
                      </a:r>
                    </a:p>
                  </a:txBody>
                  <a:tcPr marL="66462" marR="66462" marT="16615" marB="1661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＜振り返り研修</a:t>
                      </a:r>
                      <a:r>
                        <a:rPr kumimoji="1" lang="en-US" altLang="ja-JP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</a:t>
                      </a: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＞（       　 ）年（     　   ）月　＜振り返り研修</a:t>
                      </a:r>
                      <a:r>
                        <a:rPr kumimoji="1" lang="en-US" altLang="ja-JP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</a:t>
                      </a: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＞（      　　 ）年（      　　 ）月</a:t>
                      </a:r>
                      <a:br>
                        <a:rPr kumimoji="1" lang="en-US" altLang="ja-JP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＜初回振り返り打ち合わせ＞（　　　）年（　　　）月　＜定期振り返り打ち合わせ＞（    　　　 ）月</a:t>
                      </a:r>
                      <a:br>
                        <a:rPr kumimoji="1" lang="en-US" altLang="ja-JP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＜振り返り打ち合わせ参加者＞</a:t>
                      </a:r>
                      <a:endParaRPr kumimoji="1" lang="en-US" altLang="ja-JP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6462" marR="66462" marT="16615" marB="16615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BC7DC563-172B-F93A-7CDC-51BB2D576859}"/>
              </a:ext>
            </a:extLst>
          </p:cNvPr>
          <p:cNvSpPr/>
          <p:nvPr/>
        </p:nvSpPr>
        <p:spPr bwMode="gray">
          <a:xfrm>
            <a:off x="377659" y="483237"/>
            <a:ext cx="1604074" cy="383507"/>
          </a:xfrm>
          <a:prstGeom prst="rect">
            <a:avLst/>
          </a:prstGeom>
          <a:noFill/>
          <a:ln w="38100" algn="ctr">
            <a:solidFill>
              <a:schemeClr val="accent6"/>
            </a:solidFill>
            <a:miter lim="800000"/>
            <a:headEnd/>
            <a:tailEnd/>
          </a:ln>
        </p:spPr>
        <p:txBody>
          <a:bodyPr wrap="square" lIns="33231" tIns="33231" rIns="33231" bIns="33231" rtlCol="0" anchor="ctr"/>
          <a:lstStyle/>
          <a:p>
            <a:pPr algn="ctr">
              <a:buFont typeface="Wingdings 2" pitchFamily="18" charset="2"/>
              <a:buNone/>
            </a:pPr>
            <a:r>
              <a:rPr kumimoji="1" lang="en-US" altLang="ja-JP" sz="1662" dirty="0"/>
              <a:t>2. </a:t>
            </a:r>
            <a:r>
              <a:rPr kumimoji="1" lang="ja-JP" altLang="en-US" sz="1662" dirty="0"/>
              <a:t>基本運用型</a:t>
            </a:r>
          </a:p>
        </p:txBody>
      </p:sp>
    </p:spTree>
    <p:extLst>
      <p:ext uri="{BB962C8B-B14F-4D97-AF65-F5344CB8AC3E}">
        <p14:creationId xmlns:p14="http://schemas.microsoft.com/office/powerpoint/2010/main" val="6813157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ja-JP" sz="1846" dirty="0">
                <a:latin typeface="Arial" panose="020B0604020202020204" pitchFamily="34" charset="0"/>
                <a:cs typeface="Arial" panose="020B0604020202020204" pitchFamily="34" charset="0"/>
              </a:rPr>
              <a:t>Biz CAMPUS </a:t>
            </a:r>
            <a:r>
              <a:rPr lang="ja-JP" altLang="en-US" sz="1846" dirty="0">
                <a:latin typeface="Arial" panose="020B0604020202020204" pitchFamily="34" charset="0"/>
                <a:cs typeface="Arial" panose="020B0604020202020204" pitchFamily="34" charset="0"/>
              </a:rPr>
              <a:t>運用ルール</a:t>
            </a:r>
            <a:endParaRPr lang="ja-JP" altLang="en-US" sz="1846" dirty="0"/>
          </a:p>
        </p:txBody>
      </p:sp>
      <p:sp>
        <p:nvSpPr>
          <p:cNvPr id="8" name="Text Box 56"/>
          <p:cNvSpPr txBox="1">
            <a:spLocks noChangeArrowheads="1"/>
          </p:cNvSpPr>
          <p:nvPr/>
        </p:nvSpPr>
        <p:spPr bwMode="auto">
          <a:xfrm>
            <a:off x="6699006" y="470680"/>
            <a:ext cx="2064404" cy="606178"/>
          </a:xfrm>
          <a:prstGeom prst="rect">
            <a:avLst/>
          </a:prstGeom>
          <a:noFill/>
          <a:ln w="12700" algn="ctr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square" lIns="49846" tIns="46888" bIns="46888">
            <a:spAutoFit/>
          </a:bodyPr>
          <a:lstStyle/>
          <a:p>
            <a:pPr defTabSz="703402"/>
            <a:r>
              <a:rPr lang="ja-JP" altLang="en-US" sz="1108" dirty="0">
                <a:solidFill>
                  <a:srgbClr val="29292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作成日：            年      月      日</a:t>
            </a:r>
            <a:endParaRPr lang="en-US" altLang="ja-JP" sz="1108" dirty="0">
              <a:solidFill>
                <a:srgbClr val="29292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703402"/>
            <a:r>
              <a:rPr lang="ja-JP" altLang="en-US" sz="1108" dirty="0">
                <a:solidFill>
                  <a:srgbClr val="29292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作成者：</a:t>
            </a:r>
            <a:endParaRPr lang="en-US" altLang="ja-JP" sz="1108" dirty="0">
              <a:solidFill>
                <a:srgbClr val="29292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703402"/>
            <a:r>
              <a:rPr lang="ja-JP" altLang="en-US" sz="1108" dirty="0">
                <a:solidFill>
                  <a:srgbClr val="29292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承認者：</a:t>
            </a:r>
            <a:endParaRPr lang="ja-JP" altLang="en-US" sz="1108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9" name="Group 6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2819087"/>
              </p:ext>
            </p:extLst>
          </p:nvPr>
        </p:nvGraphicFramePr>
        <p:xfrm>
          <a:off x="379411" y="1196752"/>
          <a:ext cx="8379668" cy="5172165"/>
        </p:xfrm>
        <a:graphic>
          <a:graphicData uri="http://schemas.openxmlformats.org/drawingml/2006/table">
            <a:tbl>
              <a:tblPr/>
              <a:tblGrid>
                <a:gridCol w="3041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951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803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93867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9pPr>
                    </a:lstStyle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6462" marR="66462" marT="16615" marB="16615" anchor="ctr" horzOverflow="overflow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項目</a:t>
                      </a:r>
                    </a:p>
                  </a:txBody>
                  <a:tcPr marL="66462" marR="66462" marT="16615" marB="16615" anchor="ctr" horzOverflow="overflow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決定事項</a:t>
                      </a:r>
                    </a:p>
                  </a:txBody>
                  <a:tcPr marL="66462" marR="66462" marT="16615" marB="1661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0718">
                <a:tc rowSpan="12"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研修前（推進体制・受講計画）</a:t>
                      </a:r>
                    </a:p>
                  </a:txBody>
                  <a:tcPr marL="66462" marR="66462" marT="16615" marB="16615" vert="eaVert" anchor="ctr" horzOverflow="overflow">
                    <a:lnL w="12700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C8C8C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①　</a:t>
                      </a:r>
                      <a:r>
                        <a:rPr kumimoji="1" lang="en-US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Biz CAMPUS</a:t>
                      </a:r>
                      <a:br>
                        <a:rPr kumimoji="1" lang="en-US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　　 推進チーム</a:t>
                      </a:r>
                    </a:p>
                  </a:txBody>
                  <a:tcPr marL="66462" marR="66462" marT="16615" marB="1661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推進リーダー：　　　　　　　　　　</a:t>
                      </a:r>
                      <a:br>
                        <a:rPr kumimoji="1" lang="en-US" altLang="ja-JP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</a:br>
                      <a:r>
                        <a:rPr kumimoji="1" lang="ja-JP" alt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推進メンバー（人事）：　　　　　　　　　　　　　（現場管理職）：</a:t>
                      </a:r>
                    </a:p>
                  </a:txBody>
                  <a:tcPr marL="66462" marR="66462" marT="16615" marB="16615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80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②　推進チーム会議</a:t>
                      </a:r>
                    </a:p>
                  </a:txBody>
                  <a:tcPr marL="66462" marR="66462" marT="16615" marB="1661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/>
                        <a:cs typeface="Arial" panose="020B0604020202020204" pitchFamily="34" charset="0"/>
                      </a:endParaRPr>
                    </a:p>
                  </a:txBody>
                  <a:tcPr marL="66462" marR="66462" marT="16615" marB="16615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18197496"/>
                  </a:ext>
                </a:extLst>
              </a:tr>
              <a:tr h="40487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③　人材育成の目的 </a:t>
                      </a:r>
                      <a:endParaRPr kumimoji="1" lang="en-US" altLang="ja-JP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6462" marR="66462" marT="16615" marB="1661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6462" marR="66462" marT="16615" marB="16615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236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④　受講対象</a:t>
                      </a:r>
                    </a:p>
                  </a:txBody>
                  <a:tcPr marL="66462" marR="66462" marT="16615" marB="1661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全社員　・　特定（ 　　　　　　　　　　　　　　　　　　　　　　　　　　　　　　　　　　　　　　　　　　　　　　）</a:t>
                      </a:r>
                    </a:p>
                  </a:txBody>
                  <a:tcPr marL="66462" marR="66462" marT="16615" marB="16615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236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</a:txBody>
                  <a:tcPr marL="54000" marR="54000" marT="0" marB="0" vert="eaVert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⑤　受講テーマ</a:t>
                      </a:r>
                    </a:p>
                  </a:txBody>
                  <a:tcPr marL="66462" marR="66462" marT="16615" marB="1661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受講計画に準拠　・　上司と協議</a:t>
                      </a:r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【</a:t>
                      </a: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機会</a:t>
                      </a:r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】</a:t>
                      </a:r>
                      <a:r>
                        <a:rPr kumimoji="1" lang="ja-JP" alt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（　　　　　　　　　　　　　　　　　　　　　）</a:t>
                      </a: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　・　個人で決定</a:t>
                      </a:r>
                      <a:endParaRPr kumimoji="1" lang="en-US" altLang="ja-JP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ＭＳ Ｐゴシック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その他（　　　　　　　　　　　　　　　　　　　　　　　　　　　　　　　　　　</a:t>
                      </a: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　　　　　　　　　　　　　　　　　　）</a:t>
                      </a:r>
                      <a:r>
                        <a:rPr kumimoji="1" lang="ja-JP" alt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　</a:t>
                      </a:r>
                      <a:endParaRPr kumimoji="1" lang="en-US" altLang="ja-JP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ＭＳ Ｐゴシック"/>
                        <a:cs typeface="Arial" panose="020B0604020202020204" pitchFamily="34" charset="0"/>
                      </a:endParaRPr>
                    </a:p>
                  </a:txBody>
                  <a:tcPr marL="66462" marR="66462" marT="16615" marB="16615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236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⑥　受講形式の指定</a:t>
                      </a:r>
                    </a:p>
                  </a:txBody>
                  <a:tcPr marL="66462" marR="66462" marT="16615" marB="1661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ＭＳ Ｐゴシック"/>
                        <a:cs typeface="Arial" panose="020B0604020202020204" pitchFamily="34" charset="0"/>
                      </a:endParaRPr>
                    </a:p>
                  </a:txBody>
                  <a:tcPr marL="66462" marR="66462" marT="16615" marB="16615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0851289"/>
                  </a:ext>
                </a:extLst>
              </a:tr>
              <a:tr h="25236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</a:txBody>
                  <a:tcPr marL="54000" marR="54000" marT="0" marB="0" vert="eaVert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⑦　年間受講回数</a:t>
                      </a:r>
                    </a:p>
                  </a:txBody>
                  <a:tcPr marL="66462" marR="66462" marT="16615" marB="1661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最低　　　回 ～ 最高　　　回　</a:t>
                      </a:r>
                      <a:r>
                        <a:rPr kumimoji="1" lang="en-US" altLang="ja-JP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【</a:t>
                      </a:r>
                      <a:r>
                        <a:rPr kumimoji="1" lang="ja-JP" alt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詳細</a:t>
                      </a:r>
                      <a:r>
                        <a:rPr kumimoji="1" lang="en-US" altLang="ja-JP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】</a:t>
                      </a:r>
                      <a:r>
                        <a:rPr kumimoji="1" lang="ja-JP" alt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（　　　　　　　　　　　　　　　　　　　　　　　　　　　  　　　　　　）</a:t>
                      </a:r>
                      <a:endParaRPr kumimoji="1" lang="en-US" altLang="ja-JP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/>
                        <a:cs typeface="Arial" panose="020B0604020202020204" pitchFamily="34" charset="0"/>
                      </a:endParaRPr>
                    </a:p>
                  </a:txBody>
                  <a:tcPr marL="66462" marR="66462" marT="16615" marB="16615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500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⑧　受講完了基準</a:t>
                      </a:r>
                    </a:p>
                  </a:txBody>
                  <a:tcPr marL="66462" marR="66462" marT="16615" marB="1661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受講完了　・　</a:t>
                      </a:r>
                      <a:r>
                        <a:rPr kumimoji="1" lang="en-US" altLang="ja-JP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followUP</a:t>
                      </a: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（知識確認テスト）実施　・　受講</a:t>
                      </a:r>
                      <a:r>
                        <a:rPr kumimoji="1" lang="ja-JP" alt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報告実施　・　フィードバック確認</a:t>
                      </a:r>
                      <a:br>
                        <a:rPr kumimoji="1" lang="en-US" altLang="ja-JP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</a:br>
                      <a:r>
                        <a:rPr kumimoji="1" lang="ja-JP" alt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行動報告実施　・　フィードバック確認　・　その他（　　　　　　　　　　　　　　　　　　　 　　　　　　　）</a:t>
                      </a:r>
                      <a:endParaRPr kumimoji="1" lang="en-US" altLang="ja-JP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/>
                        <a:cs typeface="Arial" panose="020B0604020202020204" pitchFamily="34" charset="0"/>
                      </a:endParaRPr>
                    </a:p>
                  </a:txBody>
                  <a:tcPr marL="66462" marR="66462" marT="16615" marB="16615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6319626"/>
                  </a:ext>
                </a:extLst>
              </a:tr>
              <a:tr h="47071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⑨　受講者への意義づけ</a:t>
                      </a:r>
                      <a:br>
                        <a:rPr kumimoji="1" lang="en-US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　　（正しい自己認識）</a:t>
                      </a:r>
                    </a:p>
                  </a:txBody>
                  <a:tcPr marL="66462" marR="66462" marT="16615" marB="1661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上司との面談</a:t>
                      </a:r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【</a:t>
                      </a: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機会</a:t>
                      </a:r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】</a:t>
                      </a:r>
                      <a:r>
                        <a:rPr kumimoji="1" lang="ja-JP" alt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（　　　　　　　　　　　  　　　　）　・　人事評価面談　</a:t>
                      </a:r>
                      <a:br>
                        <a:rPr kumimoji="1" lang="en-US" altLang="ja-JP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</a:br>
                      <a:r>
                        <a:rPr kumimoji="1" lang="ja-JP" alt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その他（　　　　　　　　　　　　　　　　　　　　　　　　　　　　　　　　　　</a:t>
                      </a: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　　　　　　　　　　　　　　　　　　）</a:t>
                      </a:r>
                      <a:r>
                        <a:rPr kumimoji="1" lang="ja-JP" alt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　　　</a:t>
                      </a:r>
                    </a:p>
                  </a:txBody>
                  <a:tcPr marL="66462" marR="66462" marT="16615" marB="16615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8265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⑩　研修情報告知の方法</a:t>
                      </a:r>
                    </a:p>
                  </a:txBody>
                  <a:tcPr marL="66462" marR="66462" marT="16615" marB="1661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説明会・会議などでの周知　</a:t>
                      </a:r>
                      <a:r>
                        <a:rPr kumimoji="1" lang="en-US" altLang="ja-JP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【</a:t>
                      </a:r>
                      <a:r>
                        <a:rPr kumimoji="1" lang="ja-JP" alt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頻度 </a:t>
                      </a:r>
                      <a:r>
                        <a:rPr kumimoji="1" lang="en-US" altLang="ja-JP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/ </a:t>
                      </a:r>
                      <a:r>
                        <a:rPr kumimoji="1" lang="ja-JP" alt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機会</a:t>
                      </a:r>
                      <a:r>
                        <a:rPr kumimoji="1" lang="en-US" altLang="ja-JP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】</a:t>
                      </a:r>
                      <a:r>
                        <a:rPr kumimoji="1" lang="ja-JP" alt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（　　　　　　　　　　　　　　　　　　　　　　 　　　　　　　　）</a:t>
                      </a:r>
                      <a:br>
                        <a:rPr kumimoji="1" lang="en-US" altLang="ja-JP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</a:br>
                      <a:r>
                        <a:rPr kumimoji="1" lang="ja-JP" alt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資料の設置・回覧・掲示（　　　　　　　　　　　　　　　　　　　　　　　　　　　　　　　　  　　　　　　　　　）</a:t>
                      </a:r>
                      <a:br>
                        <a:rPr kumimoji="1" lang="en-US" altLang="ja-JP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</a:br>
                      <a:r>
                        <a:rPr kumimoji="1" lang="ja-JP" alt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データ共有（　　　　　　　　　　　　　　　　　　　　　　 　　　　　　　　　　　　　　　　　　　         　　　　 ）</a:t>
                      </a:r>
                      <a:br>
                        <a:rPr kumimoji="1" lang="en-US" altLang="ja-JP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</a:br>
                      <a:r>
                        <a:rPr kumimoji="1" lang="ja-JP" alt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その他（　人・組織創りのヒントの転送　・　　　　　　　　　　　　　　　　　　　　　　　　　　　　　　　　 ）　</a:t>
                      </a:r>
                      <a:endParaRPr kumimoji="1" lang="en-US" altLang="ja-JP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/>
                        <a:cs typeface="Arial" panose="020B0604020202020204" pitchFamily="34" charset="0"/>
                      </a:endParaRPr>
                    </a:p>
                  </a:txBody>
                  <a:tcPr marL="66462" marR="66462" marT="16615" marB="16615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7071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⑪　研修情報告知の</a:t>
                      </a:r>
                      <a:br>
                        <a:rPr kumimoji="1" lang="en-US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　　 タイミング</a:t>
                      </a:r>
                    </a:p>
                  </a:txBody>
                  <a:tcPr marL="66462" marR="66462" marT="16615" marB="1661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スケジュール公開日　・　予約開始日　・　毎月　　日　・　毎週　　曜日　・　隔週</a:t>
                      </a:r>
                      <a:br>
                        <a:rPr kumimoji="1" lang="en-US" altLang="ja-JP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</a:br>
                      <a:r>
                        <a:rPr kumimoji="1" lang="ja-JP" alt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その他（　　　　　　　　　　　　　　　　　　　　　　　　　　　　　　　　　　　　　　　　 　　　　　　　　　　　　）</a:t>
                      </a:r>
                      <a:endParaRPr kumimoji="1" lang="en-US" altLang="ja-JP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ＭＳ Ｐゴシック"/>
                        <a:cs typeface="Arial" panose="020B0604020202020204" pitchFamily="34" charset="0"/>
                      </a:endParaRPr>
                    </a:p>
                  </a:txBody>
                  <a:tcPr marL="66462" marR="66462" marT="16615" marB="16615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7071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2000" marR="72000" marT="18000" marB="18000" vert="eaVert" anchor="ctr" horzOverflow="overflow">
                    <a:lnL w="12700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C8C8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⑫　研修予約</a:t>
                      </a:r>
                      <a:br>
                        <a:rPr kumimoji="1" lang="en-US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　　 （誰が </a:t>
                      </a:r>
                      <a:r>
                        <a:rPr kumimoji="1" lang="en-US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/ </a:t>
                      </a: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いつ）</a:t>
                      </a:r>
                    </a:p>
                  </a:txBody>
                  <a:tcPr marL="66462" marR="66462" marT="16615" marB="1661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＜誰が予約するか＞　受講者本人　・　受講者以外（　　　　　　　　　　　　　　　　　　　　　　　　　）</a:t>
                      </a:r>
                      <a:b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＜いつ予約するか＞　期初　・　期中　・　期末　・　随時　・　その他（　　 　　　　　　　　　　　　　）</a:t>
                      </a:r>
                      <a:endParaRPr kumimoji="1" lang="en-US" altLang="ja-JP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6462" marR="66462" marT="16615" marB="16615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2" name="正方形/長方形 1"/>
          <p:cNvSpPr/>
          <p:nvPr/>
        </p:nvSpPr>
        <p:spPr bwMode="gray">
          <a:xfrm>
            <a:off x="378000" y="482400"/>
            <a:ext cx="2166782" cy="383507"/>
          </a:xfrm>
          <a:prstGeom prst="rect">
            <a:avLst/>
          </a:prstGeom>
          <a:noFill/>
          <a:ln w="38100" algn="ctr">
            <a:solidFill>
              <a:schemeClr val="accent6"/>
            </a:solidFill>
            <a:miter lim="800000"/>
            <a:headEnd/>
            <a:tailEnd/>
          </a:ln>
        </p:spPr>
        <p:txBody>
          <a:bodyPr wrap="square" lIns="33231" tIns="33231" rIns="33231" bIns="33231" rtlCol="0" anchor="ctr"/>
          <a:lstStyle/>
          <a:p>
            <a:pPr algn="ctr">
              <a:buFont typeface="Wingdings 2" pitchFamily="18" charset="2"/>
              <a:buNone/>
            </a:pPr>
            <a:r>
              <a:rPr kumimoji="1" lang="en-US" altLang="ja-JP" sz="1662" dirty="0"/>
              <a:t>3. </a:t>
            </a:r>
            <a:r>
              <a:rPr kumimoji="1" lang="ja-JP" altLang="en-US" sz="1662" dirty="0"/>
              <a:t>重点育成対象者型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379410" y="6261422"/>
            <a:ext cx="158483" cy="246071"/>
          </a:xfrm>
          <a:prstGeom prst="rect">
            <a:avLst/>
          </a:prstGeom>
          <a:noFill/>
        </p:spPr>
        <p:txBody>
          <a:bodyPr wrap="none" lIns="33231" tIns="33231" rIns="33231" bIns="33231" rtlCol="0" anchor="ctr" anchorCtr="0">
            <a:spAutoFit/>
          </a:bodyPr>
          <a:lstStyle/>
          <a:p>
            <a:pPr>
              <a:lnSpc>
                <a:spcPct val="90000"/>
              </a:lnSpc>
              <a:spcBef>
                <a:spcPts val="277"/>
              </a:spcBef>
              <a:spcAft>
                <a:spcPts val="277"/>
              </a:spcAft>
              <a:buSzPct val="100000"/>
            </a:pPr>
            <a:r>
              <a:rPr kumimoji="1" lang="en-US" altLang="ja-JP" sz="1292" dirty="0"/>
              <a:t>1</a:t>
            </a:r>
            <a:endParaRPr kumimoji="1" lang="ja-JP" altLang="en-US" sz="1292" dirty="0"/>
          </a:p>
        </p:txBody>
      </p:sp>
    </p:spTree>
    <p:extLst>
      <p:ext uri="{BB962C8B-B14F-4D97-AF65-F5344CB8AC3E}">
        <p14:creationId xmlns:p14="http://schemas.microsoft.com/office/powerpoint/2010/main" val="42121452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ja-JP" sz="1846" dirty="0">
                <a:latin typeface="Arial" panose="020B0604020202020204" pitchFamily="34" charset="0"/>
                <a:cs typeface="Arial" panose="020B0604020202020204" pitchFamily="34" charset="0"/>
              </a:rPr>
              <a:t>Biz CAMPUS </a:t>
            </a:r>
            <a:r>
              <a:rPr lang="ja-JP" altLang="en-US" sz="1846" dirty="0">
                <a:latin typeface="Arial" panose="020B0604020202020204" pitchFamily="34" charset="0"/>
                <a:cs typeface="Arial" panose="020B0604020202020204" pitchFamily="34" charset="0"/>
              </a:rPr>
              <a:t>運用ルール</a:t>
            </a:r>
            <a:endParaRPr lang="ja-JP" altLang="en-US" sz="1846" dirty="0"/>
          </a:p>
        </p:txBody>
      </p:sp>
      <p:sp>
        <p:nvSpPr>
          <p:cNvPr id="4" name="正方形/長方形 3"/>
          <p:cNvSpPr/>
          <p:nvPr/>
        </p:nvSpPr>
        <p:spPr bwMode="gray">
          <a:xfrm>
            <a:off x="378000" y="482400"/>
            <a:ext cx="2166782" cy="383507"/>
          </a:xfrm>
          <a:prstGeom prst="rect">
            <a:avLst/>
          </a:prstGeom>
          <a:noFill/>
          <a:ln w="38100" algn="ctr">
            <a:solidFill>
              <a:schemeClr val="accent6"/>
            </a:solidFill>
            <a:miter lim="800000"/>
            <a:headEnd/>
            <a:tailEnd/>
          </a:ln>
        </p:spPr>
        <p:txBody>
          <a:bodyPr wrap="square" lIns="33231" tIns="33231" rIns="33231" bIns="33231" rtlCol="0" anchor="ctr"/>
          <a:lstStyle/>
          <a:p>
            <a:pPr algn="ctr">
              <a:buFont typeface="Wingdings 2" pitchFamily="18" charset="2"/>
              <a:buNone/>
            </a:pPr>
            <a:r>
              <a:rPr kumimoji="1" lang="en-US" altLang="ja-JP" sz="1662" dirty="0"/>
              <a:t>3. </a:t>
            </a:r>
            <a:r>
              <a:rPr kumimoji="1" lang="ja-JP" altLang="en-US" sz="1662" dirty="0"/>
              <a:t>重点育成対象者型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79410" y="6261422"/>
            <a:ext cx="158483" cy="246071"/>
          </a:xfrm>
          <a:prstGeom prst="rect">
            <a:avLst/>
          </a:prstGeom>
          <a:noFill/>
        </p:spPr>
        <p:txBody>
          <a:bodyPr wrap="none" lIns="33231" tIns="33231" rIns="33231" bIns="33231" rtlCol="0" anchor="ctr" anchorCtr="0">
            <a:spAutoFit/>
          </a:bodyPr>
          <a:lstStyle/>
          <a:p>
            <a:pPr>
              <a:lnSpc>
                <a:spcPct val="90000"/>
              </a:lnSpc>
              <a:spcBef>
                <a:spcPts val="277"/>
              </a:spcBef>
              <a:spcAft>
                <a:spcPts val="277"/>
              </a:spcAft>
              <a:buSzPct val="100000"/>
            </a:pPr>
            <a:r>
              <a:rPr kumimoji="1" lang="en-US" altLang="ja-JP" sz="1292" dirty="0"/>
              <a:t>2</a:t>
            </a:r>
            <a:endParaRPr kumimoji="1" lang="ja-JP" altLang="en-US" sz="1292" dirty="0"/>
          </a:p>
        </p:txBody>
      </p:sp>
      <p:graphicFrame>
        <p:nvGraphicFramePr>
          <p:cNvPr id="8" name="Group 614">
            <a:extLst>
              <a:ext uri="{FF2B5EF4-FFF2-40B4-BE49-F238E27FC236}">
                <a16:creationId xmlns:a16="http://schemas.microsoft.com/office/drawing/2014/main" id="{685EDD64-3FD6-427E-89E9-AB386182F5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7243366"/>
              </p:ext>
            </p:extLst>
          </p:nvPr>
        </p:nvGraphicFramePr>
        <p:xfrm>
          <a:off x="378000" y="1100050"/>
          <a:ext cx="8406475" cy="5105043"/>
        </p:xfrm>
        <a:graphic>
          <a:graphicData uri="http://schemas.openxmlformats.org/drawingml/2006/table">
            <a:tbl>
              <a:tblPr/>
              <a:tblGrid>
                <a:gridCol w="3055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010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998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19577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9pPr>
                    </a:lstStyle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6462" marR="66462" marT="16615" marB="16615" anchor="ctr" horzOverflow="overflow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項目</a:t>
                      </a:r>
                    </a:p>
                  </a:txBody>
                  <a:tcPr marL="66462" marR="66462" marT="16615" marB="16615" anchor="ctr" horzOverflow="overflow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決定事項</a:t>
                      </a:r>
                    </a:p>
                  </a:txBody>
                  <a:tcPr marL="66462" marR="66462" marT="16615" marB="1661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8676">
                <a:tc rowSpan="4"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研修後 </a:t>
                      </a:r>
                    </a:p>
                  </a:txBody>
                  <a:tcPr marL="66462" marR="66462" marT="16615" marB="16615" vert="eaVert" anchor="ctr" horzOverflow="overflow">
                    <a:lnL w="12700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C8C8C"/>
                    </a:solidFill>
                  </a:tcPr>
                </a:tc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⑬　受講後の報告</a:t>
                      </a:r>
                    </a:p>
                  </a:txBody>
                  <a:tcPr marL="66462" marR="66462" marT="16615" marB="1661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－報告書－</a:t>
                      </a:r>
                      <a:b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学習管理システム受講報告　・　紙（　報告書兼効果測定シート　・　自社の報告書　）</a:t>
                      </a:r>
                      <a:b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＜報告先＞ 直属の上司　・　人事　・その他（　　</a:t>
                      </a:r>
                      <a:r>
                        <a:rPr kumimoji="1" lang="ja-JP" alt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　　　　　　　　　　　　　</a:t>
                      </a: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　　　　　　　　　　　　　  　）</a:t>
                      </a:r>
                      <a:b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</a:b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＜期限＞受講日　・　受講翌日　・　受講した週　・　その他（　　　　　　　　　　　　　　　　　　　　  ）</a:t>
                      </a:r>
                      <a:endParaRPr kumimoji="1" lang="en-US" altLang="ja-JP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/>
                        <a:cs typeface="Arial" panose="020B0604020202020204" pitchFamily="34" charset="0"/>
                      </a:endParaRPr>
                    </a:p>
                  </a:txBody>
                  <a:tcPr marL="66462" marR="66462" marT="16615" marB="16615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0062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－定着サポート－</a:t>
                      </a:r>
                      <a:b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＜機会＞</a:t>
                      </a:r>
                      <a:b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kumimoji="1" lang="en-US" altLang="ja-JP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followUP</a:t>
                      </a: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（知識確認テスト）実施（　有　・　無　）</a:t>
                      </a:r>
                      <a:b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学習管理システムフィードバック（　有　・　無　）</a:t>
                      </a:r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【</a:t>
                      </a: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タイミング</a:t>
                      </a:r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】</a:t>
                      </a: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（　　　　　　　　　　　　　　　　　　  　 ）</a:t>
                      </a:r>
                      <a:b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上司との面談</a:t>
                      </a:r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【</a:t>
                      </a: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機会</a:t>
                      </a:r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】</a:t>
                      </a: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（　　　　　　　　　　　　　　　　　　　　　　　　　　　　　　　　　　　　　　　　　　　  ）</a:t>
                      </a:r>
                      <a:b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その他（　自社で作成したテスト　・　研修内容の共有会　・　　　　　　　　　　　　　　　　　　　　   ）</a:t>
                      </a:r>
                      <a:b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＜期限＞ </a:t>
                      </a:r>
                      <a:b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受講日　・　受講翌日　・　受講した週　・　その他（　　　　　　　　　　　　　　　　　　　　　　　　　    ）</a:t>
                      </a:r>
                      <a:r>
                        <a:rPr kumimoji="1" lang="ja-JP" alt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　　</a:t>
                      </a:r>
                      <a:endParaRPr kumimoji="1" lang="ja-JP" alt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6462" marR="66462" marT="16615" marB="16615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29621035"/>
                  </a:ext>
                </a:extLst>
              </a:tr>
              <a:tr h="56964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2000" marR="72000" marT="18000" marB="18000" vert="eaVert" anchor="ctr" horzOverflow="overflow">
                    <a:lnL w="12700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C8C8C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⑭　実行後の報告</a:t>
                      </a:r>
                    </a:p>
                  </a:txBody>
                  <a:tcPr marL="66462" marR="66462" marT="16615" marB="1661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－報告書－</a:t>
                      </a:r>
                      <a:b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学習管理システム行動報告　・　紙 （　報告書兼効果測定シート　・　自社の報告書　）</a:t>
                      </a:r>
                      <a:b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＜期限＞受講翌月　・　受講</a:t>
                      </a:r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</a:t>
                      </a: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か月後　・　受講半年後　・　評価面談時　・　その他（　　　　　　 ）</a:t>
                      </a:r>
                      <a:endParaRPr kumimoji="1" lang="en-US" altLang="ja-JP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6462" marR="66462" marT="16615" marB="16615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2771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－振り返り・実行チェック－</a:t>
                      </a:r>
                      <a:b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学習管理システムフィードバック（　有　・　無　）</a:t>
                      </a:r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【</a:t>
                      </a: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タイミング</a:t>
                      </a:r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】</a:t>
                      </a: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（　　　　　　　　　　　　　　　　　　　   ）</a:t>
                      </a:r>
                      <a:b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上司との面談</a:t>
                      </a:r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【</a:t>
                      </a: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機会</a:t>
                      </a:r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】</a:t>
                      </a: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（　　　　　　　　　　　　　　　　　　　　　　　　　　　　　　　　　　　　　　　　　　　  ）</a:t>
                      </a:r>
                      <a:b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その他（　　　　　　　　　　　　　　　　　　　　　　　　　　　　　　　　　　　　　　　　　　　　　　　　　　　    ）</a:t>
                      </a:r>
                      <a:b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＜期限＞受講翌月　・　受講</a:t>
                      </a:r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</a:t>
                      </a: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か月後　・　受講半年後　・　評価面談時　・　その他（　　　　　 　）</a:t>
                      </a:r>
                      <a:endParaRPr kumimoji="1" lang="en-US" altLang="ja-JP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6462" marR="66462" marT="16615" marB="16615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26761588"/>
                  </a:ext>
                </a:extLst>
              </a:tr>
              <a:tr h="70084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振り返り</a:t>
                      </a:r>
                    </a:p>
                  </a:txBody>
                  <a:tcPr marL="66462" marR="66462" marT="16615" marB="16615" vert="eaVert" anchor="ctr" horzOverflow="overflow">
                    <a:lnL w="12700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C8C8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⑮　推進チーム打ち合わせ</a:t>
                      </a:r>
                      <a:br>
                        <a:rPr kumimoji="1" lang="en-US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　　 運用振り返り時期</a:t>
                      </a:r>
                    </a:p>
                  </a:txBody>
                  <a:tcPr marL="66462" marR="66462" marT="16615" marB="1661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＜振り返り研修</a:t>
                      </a:r>
                      <a:r>
                        <a:rPr kumimoji="1" lang="en-US" altLang="ja-JP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</a:t>
                      </a: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＞（       　 ）年（     　   ）月　＜振り返り研修</a:t>
                      </a:r>
                      <a:r>
                        <a:rPr kumimoji="1" lang="en-US" altLang="ja-JP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</a:t>
                      </a: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＞（      　　 ）年（      　　 ）月</a:t>
                      </a:r>
                      <a:br>
                        <a:rPr kumimoji="1" lang="en-US" altLang="ja-JP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＜初回振り返り打ち合わせ＞（　　　）年（　　　）月　＜定期振り返り打ち合わせ＞（    　　　 ）月</a:t>
                      </a:r>
                      <a:br>
                        <a:rPr kumimoji="1" lang="en-US" altLang="ja-JP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＜振り返り打ち合わせ参加者＞</a:t>
                      </a:r>
                      <a:endParaRPr kumimoji="1" lang="en-US" altLang="ja-JP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6462" marR="66462" marT="16615" marB="16615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974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備考</a:t>
                      </a:r>
                    </a:p>
                  </a:txBody>
                  <a:tcPr marL="66462" marR="66462" marT="16615" marB="16615" vert="eaVert" anchor="ctr" horzOverflow="overflow">
                    <a:lnL w="12700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C8C8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6462" marR="66462" marT="16615" marB="1661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6462" marR="66462" marT="16615" marB="16615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239416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687616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ja-JP" sz="1846" dirty="0">
                <a:latin typeface="Arial" panose="020B0604020202020204" pitchFamily="34" charset="0"/>
                <a:cs typeface="Arial" panose="020B0604020202020204" pitchFamily="34" charset="0"/>
              </a:rPr>
              <a:t>Biz CAMPUS </a:t>
            </a:r>
            <a:r>
              <a:rPr lang="ja-JP" altLang="en-US" sz="1846" dirty="0">
                <a:latin typeface="Arial" panose="020B0604020202020204" pitchFamily="34" charset="0"/>
                <a:cs typeface="Arial" panose="020B0604020202020204" pitchFamily="34" charset="0"/>
              </a:rPr>
              <a:t>運用ルール</a:t>
            </a:r>
            <a:endParaRPr lang="ja-JP" altLang="en-US" sz="1846" dirty="0"/>
          </a:p>
        </p:txBody>
      </p:sp>
      <p:sp>
        <p:nvSpPr>
          <p:cNvPr id="8" name="Text Box 56"/>
          <p:cNvSpPr txBox="1">
            <a:spLocks noChangeArrowheads="1"/>
          </p:cNvSpPr>
          <p:nvPr/>
        </p:nvSpPr>
        <p:spPr bwMode="auto">
          <a:xfrm>
            <a:off x="6699006" y="470680"/>
            <a:ext cx="2064404" cy="606178"/>
          </a:xfrm>
          <a:prstGeom prst="rect">
            <a:avLst/>
          </a:prstGeom>
          <a:noFill/>
          <a:ln w="12700" algn="ctr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square" lIns="49846" tIns="46888" bIns="46888">
            <a:spAutoFit/>
          </a:bodyPr>
          <a:lstStyle/>
          <a:p>
            <a:pPr defTabSz="703402"/>
            <a:r>
              <a:rPr lang="ja-JP" altLang="en-US" sz="1108" dirty="0">
                <a:solidFill>
                  <a:srgbClr val="29292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作成日：            年      月      日</a:t>
            </a:r>
            <a:endParaRPr lang="en-US" altLang="ja-JP" sz="1108" dirty="0">
              <a:solidFill>
                <a:srgbClr val="29292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703402"/>
            <a:r>
              <a:rPr lang="ja-JP" altLang="en-US" sz="1108" dirty="0">
                <a:solidFill>
                  <a:srgbClr val="29292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作成者：</a:t>
            </a:r>
            <a:endParaRPr lang="en-US" altLang="ja-JP" sz="1108" dirty="0">
              <a:solidFill>
                <a:srgbClr val="29292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703402"/>
            <a:r>
              <a:rPr lang="ja-JP" altLang="en-US" sz="1108" dirty="0">
                <a:solidFill>
                  <a:srgbClr val="29292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承認者：</a:t>
            </a:r>
            <a:endParaRPr lang="ja-JP" altLang="en-US" sz="1108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379410" y="6261422"/>
            <a:ext cx="158483" cy="246071"/>
          </a:xfrm>
          <a:prstGeom prst="rect">
            <a:avLst/>
          </a:prstGeom>
          <a:noFill/>
        </p:spPr>
        <p:txBody>
          <a:bodyPr wrap="none" lIns="33231" tIns="33231" rIns="33231" bIns="33231" rtlCol="0" anchor="ctr" anchorCtr="0">
            <a:spAutoFit/>
          </a:bodyPr>
          <a:lstStyle/>
          <a:p>
            <a:pPr>
              <a:lnSpc>
                <a:spcPct val="90000"/>
              </a:lnSpc>
              <a:spcBef>
                <a:spcPts val="277"/>
              </a:spcBef>
              <a:spcAft>
                <a:spcPts val="277"/>
              </a:spcAft>
              <a:buSzPct val="100000"/>
            </a:pPr>
            <a:r>
              <a:rPr kumimoji="1" lang="en-US" altLang="ja-JP" sz="1292" dirty="0"/>
              <a:t>1</a:t>
            </a:r>
            <a:endParaRPr kumimoji="1" lang="ja-JP" altLang="en-US" sz="1292" dirty="0"/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4A05E066-FE20-47A8-8727-118917D95D66}"/>
              </a:ext>
            </a:extLst>
          </p:cNvPr>
          <p:cNvSpPr/>
          <p:nvPr/>
        </p:nvSpPr>
        <p:spPr bwMode="gray">
          <a:xfrm>
            <a:off x="378000" y="482400"/>
            <a:ext cx="2037828" cy="383507"/>
          </a:xfrm>
          <a:prstGeom prst="rect">
            <a:avLst/>
          </a:prstGeom>
          <a:noFill/>
          <a:ln w="38100" algn="ctr">
            <a:solidFill>
              <a:schemeClr val="accent6"/>
            </a:solidFill>
            <a:miter lim="800000"/>
            <a:headEnd/>
            <a:tailEnd/>
          </a:ln>
        </p:spPr>
        <p:txBody>
          <a:bodyPr wrap="square" lIns="33231" tIns="33231" rIns="33231" bIns="33231" rtlCol="0" anchor="ctr"/>
          <a:lstStyle/>
          <a:p>
            <a:pPr algn="ctr">
              <a:buFont typeface="Wingdings 2" pitchFamily="18" charset="2"/>
              <a:buNone/>
            </a:pPr>
            <a:r>
              <a:rPr kumimoji="1" lang="en-US" altLang="ja-JP" sz="1662" dirty="0"/>
              <a:t>4. </a:t>
            </a:r>
            <a:r>
              <a:rPr kumimoji="1" lang="ja-JP" altLang="en-US" sz="1662" dirty="0"/>
              <a:t>目標管理連動型</a:t>
            </a:r>
          </a:p>
        </p:txBody>
      </p:sp>
      <p:graphicFrame>
        <p:nvGraphicFramePr>
          <p:cNvPr id="11" name="Group 614">
            <a:extLst>
              <a:ext uri="{FF2B5EF4-FFF2-40B4-BE49-F238E27FC236}">
                <a16:creationId xmlns:a16="http://schemas.microsoft.com/office/drawing/2014/main" id="{61056FF3-E098-4A11-8215-14E7C7689E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7712878"/>
              </p:ext>
            </p:extLst>
          </p:nvPr>
        </p:nvGraphicFramePr>
        <p:xfrm>
          <a:off x="365376" y="1124744"/>
          <a:ext cx="8425700" cy="5262572"/>
        </p:xfrm>
        <a:graphic>
          <a:graphicData uri="http://schemas.openxmlformats.org/drawingml/2006/table">
            <a:tbl>
              <a:tblPr/>
              <a:tblGrid>
                <a:gridCol w="3181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937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1137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16925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9pPr>
                    </a:lstStyle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6462" marR="66462" marT="16615" marB="16615" anchor="ctr" horzOverflow="overflow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項目</a:t>
                      </a:r>
                    </a:p>
                  </a:txBody>
                  <a:tcPr marL="66462" marR="66462" marT="16615" marB="16615" anchor="ctr" horzOverflow="overflow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決定事項</a:t>
                      </a:r>
                    </a:p>
                  </a:txBody>
                  <a:tcPr marL="66462" marR="66462" marT="16615" marB="1661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0495">
                <a:tc rowSpan="13"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研修前（推進体制・受講計画）</a:t>
                      </a:r>
                    </a:p>
                  </a:txBody>
                  <a:tcPr marL="66462" marR="66462" marT="16615" marB="16615" vert="eaVert" anchor="ctr" horzOverflow="overflow">
                    <a:lnL w="12700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C8C8C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①　</a:t>
                      </a:r>
                      <a:r>
                        <a:rPr kumimoji="1" lang="en-US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Biz CAMPUS</a:t>
                      </a:r>
                      <a:br>
                        <a:rPr kumimoji="1" lang="en-US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　　 推進チーム</a:t>
                      </a:r>
                    </a:p>
                  </a:txBody>
                  <a:tcPr marL="66462" marR="66462" marT="16615" marB="1661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推進リーダー：　　　　　　　　　　</a:t>
                      </a:r>
                      <a:br>
                        <a:rPr kumimoji="1" lang="en-US" altLang="ja-JP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</a:br>
                      <a:r>
                        <a:rPr kumimoji="1" lang="ja-JP" alt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推進メンバー（人事）：　　　　　　　　　　　　　（現場管理職）：</a:t>
                      </a:r>
                    </a:p>
                  </a:txBody>
                  <a:tcPr marL="66462" marR="66462" marT="16615" marB="16615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225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②　推進チーム会議</a:t>
                      </a:r>
                    </a:p>
                  </a:txBody>
                  <a:tcPr marL="66462" marR="66462" marT="16615" marB="1661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/>
                        <a:cs typeface="Arial" panose="020B0604020202020204" pitchFamily="34" charset="0"/>
                      </a:endParaRPr>
                    </a:p>
                  </a:txBody>
                  <a:tcPr marL="66462" marR="66462" marT="16615" marB="16615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55190775"/>
                  </a:ext>
                </a:extLst>
              </a:tr>
              <a:tr h="30780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③　人材育成の目的 </a:t>
                      </a:r>
                      <a:endParaRPr kumimoji="1" lang="en-US" altLang="ja-JP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6462" marR="66462" marT="16615" marB="1661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6462" marR="66462" marT="16615" marB="16615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692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④　受講対象</a:t>
                      </a:r>
                    </a:p>
                  </a:txBody>
                  <a:tcPr marL="66462" marR="66462" marT="16615" marB="1661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全社員　・　特定（ 　　　　　　　　　　　　　　　　　　　　　　　　　　　　　　　　　　　　　　　　　　　　　　）</a:t>
                      </a:r>
                    </a:p>
                  </a:txBody>
                  <a:tcPr marL="66462" marR="66462" marT="16615" marB="16615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720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</a:txBody>
                  <a:tcPr marL="54000" marR="54000" marT="0" marB="0" vert="eaVert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⑤　受講テーマ</a:t>
                      </a:r>
                    </a:p>
                  </a:txBody>
                  <a:tcPr marL="66462" marR="66462" marT="16615" marB="1661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受講計画に準拠　・　上司と協議</a:t>
                      </a:r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【</a:t>
                      </a: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機会</a:t>
                      </a:r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】</a:t>
                      </a:r>
                      <a:r>
                        <a:rPr kumimoji="1" lang="ja-JP" alt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（　　　　　　　　　　　　　　　　　　　　　）</a:t>
                      </a: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　・　個人で決定</a:t>
                      </a:r>
                      <a:endParaRPr kumimoji="1" lang="en-US" altLang="ja-JP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ＭＳ Ｐゴシック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その他（　　　　　　　　　　　　　　　　　　　　　　　　　　　　　　　　　　</a:t>
                      </a: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　　　　　　　　　　　　　　　　　　）</a:t>
                      </a:r>
                      <a:r>
                        <a:rPr kumimoji="1" lang="ja-JP" alt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　</a:t>
                      </a:r>
                      <a:endParaRPr kumimoji="1" lang="en-US" altLang="ja-JP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ＭＳ Ｐゴシック"/>
                        <a:cs typeface="Arial" panose="020B0604020202020204" pitchFamily="34" charset="0"/>
                      </a:endParaRPr>
                    </a:p>
                  </a:txBody>
                  <a:tcPr marL="66462" marR="66462" marT="16615" marB="16615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692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⑥　受講形式の指定</a:t>
                      </a:r>
                    </a:p>
                  </a:txBody>
                  <a:tcPr marL="66462" marR="66462" marT="16615" marB="1661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ＭＳ Ｐゴシック"/>
                        <a:cs typeface="Arial" panose="020B0604020202020204" pitchFamily="34" charset="0"/>
                      </a:endParaRPr>
                    </a:p>
                  </a:txBody>
                  <a:tcPr marL="66462" marR="66462" marT="16615" marB="16615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0851289"/>
                  </a:ext>
                </a:extLst>
              </a:tr>
              <a:tr h="216925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</a:txBody>
                  <a:tcPr marL="54000" marR="54000" marT="0" marB="0" vert="eaVert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⑦　年間受講回数</a:t>
                      </a:r>
                    </a:p>
                  </a:txBody>
                  <a:tcPr marL="66462" marR="66462" marT="16615" marB="1661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最低　　　回 ～ 最高　　　回　</a:t>
                      </a:r>
                      <a:r>
                        <a:rPr kumimoji="1" lang="en-US" altLang="ja-JP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【</a:t>
                      </a:r>
                      <a:r>
                        <a:rPr kumimoji="1" lang="ja-JP" alt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詳細</a:t>
                      </a:r>
                      <a:r>
                        <a:rPr kumimoji="1" lang="en-US" altLang="ja-JP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】</a:t>
                      </a:r>
                      <a:r>
                        <a:rPr kumimoji="1" lang="ja-JP" alt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（　　　　　　　　　　　　　　　　　　　　　　　　  　　　　　　　　　）</a:t>
                      </a:r>
                      <a:endParaRPr kumimoji="1" lang="en-US" altLang="ja-JP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/>
                        <a:cs typeface="Arial" panose="020B0604020202020204" pitchFamily="34" charset="0"/>
                      </a:endParaRPr>
                    </a:p>
                  </a:txBody>
                  <a:tcPr marL="66462" marR="66462" marT="16615" marB="16615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049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⑧　受講完了基準</a:t>
                      </a:r>
                    </a:p>
                  </a:txBody>
                  <a:tcPr marL="66462" marR="66462" marT="16615" marB="1661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受講完了　・　</a:t>
                      </a:r>
                      <a:r>
                        <a:rPr kumimoji="1" lang="en-US" altLang="ja-JP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followUP</a:t>
                      </a: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（知識確認テスト）実施　・　受講</a:t>
                      </a:r>
                      <a:r>
                        <a:rPr kumimoji="1" lang="ja-JP" alt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報告実施　・　フィードバック確認</a:t>
                      </a:r>
                      <a:br>
                        <a:rPr kumimoji="1" lang="en-US" altLang="ja-JP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</a:br>
                      <a:r>
                        <a:rPr kumimoji="1" lang="ja-JP" alt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行動報告実施　・　フィードバック確認　・　その他（　　　　　　　　　　　　　　　　　　　　　　　  　　　）</a:t>
                      </a:r>
                      <a:endParaRPr kumimoji="1" lang="en-US" altLang="ja-JP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/>
                        <a:cs typeface="Arial" panose="020B0604020202020204" pitchFamily="34" charset="0"/>
                      </a:endParaRPr>
                    </a:p>
                  </a:txBody>
                  <a:tcPr marL="66462" marR="66462" marT="16615" marB="16615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62343904"/>
                  </a:ext>
                </a:extLst>
              </a:tr>
              <a:tr h="65749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⑨　目標管理制度との</a:t>
                      </a:r>
                      <a:br>
                        <a:rPr kumimoji="1" lang="en-US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　　 連動方法</a:t>
                      </a:r>
                    </a:p>
                  </a:txBody>
                  <a:tcPr marL="66462" marR="66462" marT="16615" marB="1661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＜連動項目＞</a:t>
                      </a:r>
                      <a:endParaRPr kumimoji="1" lang="en-US" altLang="ja-JP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　　　　　　　　</a:t>
                      </a:r>
                      <a:r>
                        <a:rPr kumimoji="1" lang="en-US" altLang="ja-JP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	</a:t>
                      </a:r>
                    </a:p>
                  </a:txBody>
                  <a:tcPr marL="66462" marR="66462" marT="16615" marB="16615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049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⑩　受講者への意義づけ</a:t>
                      </a:r>
                      <a:br>
                        <a:rPr kumimoji="1" lang="en-US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　　（正しい自己認識）</a:t>
                      </a:r>
                    </a:p>
                  </a:txBody>
                  <a:tcPr marL="66462" marR="66462" marT="16615" marB="1661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上司との面談</a:t>
                      </a:r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【</a:t>
                      </a: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機会</a:t>
                      </a:r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】</a:t>
                      </a:r>
                      <a:r>
                        <a:rPr kumimoji="1" lang="ja-JP" alt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（　　　　　　　　　　　  　　　　）　・　人事評価面談　</a:t>
                      </a:r>
                      <a:br>
                        <a:rPr kumimoji="1" lang="en-US" altLang="ja-JP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</a:br>
                      <a:r>
                        <a:rPr kumimoji="1" lang="ja-JP" alt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その他（　　　　　　　　　　　　　　　　　　　　　　　　　　　　　　　　　　</a:t>
                      </a: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　　　　　　　　　　　　　　　　　　）</a:t>
                      </a:r>
                      <a:r>
                        <a:rPr kumimoji="1" lang="ja-JP" alt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　　　</a:t>
                      </a:r>
                    </a:p>
                  </a:txBody>
                  <a:tcPr marL="66462" marR="66462" marT="16615" marB="16615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0354564"/>
                  </a:ext>
                </a:extLst>
              </a:tr>
              <a:tr h="76763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⑪　研修情報告知の方法</a:t>
                      </a:r>
                    </a:p>
                  </a:txBody>
                  <a:tcPr marL="66462" marR="66462" marT="16615" marB="1661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説明会・会議などでの周知　</a:t>
                      </a:r>
                      <a:r>
                        <a:rPr kumimoji="1" lang="en-US" altLang="ja-JP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【</a:t>
                      </a:r>
                      <a:r>
                        <a:rPr kumimoji="1" lang="ja-JP" alt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頻度 </a:t>
                      </a:r>
                      <a:r>
                        <a:rPr kumimoji="1" lang="en-US" altLang="ja-JP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/ </a:t>
                      </a:r>
                      <a:r>
                        <a:rPr kumimoji="1" lang="ja-JP" alt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機会</a:t>
                      </a:r>
                      <a:r>
                        <a:rPr kumimoji="1" lang="en-US" altLang="ja-JP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】</a:t>
                      </a:r>
                      <a:r>
                        <a:rPr kumimoji="1" lang="ja-JP" alt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（　　　　　　　　　　　　　　　　　　　  　　　　　　　  　　　）</a:t>
                      </a:r>
                      <a:br>
                        <a:rPr kumimoji="1" lang="en-US" altLang="ja-JP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</a:br>
                      <a:r>
                        <a:rPr kumimoji="1" lang="ja-JP" alt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資料の設置・回覧・掲示（　　　　　　　　　　　　　　　　　　　　　　　　　　　　　 　 　 　　　　　　　　　　）</a:t>
                      </a:r>
                      <a:br>
                        <a:rPr kumimoji="1" lang="en-US" altLang="ja-JP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</a:br>
                      <a:r>
                        <a:rPr kumimoji="1" lang="ja-JP" alt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データ共有（　　　　　　　　　　　　　　　　　　　　　　 　　　　　　　　　　　　　 　　　　　　         　　　　 ）</a:t>
                      </a:r>
                      <a:br>
                        <a:rPr kumimoji="1" lang="en-US" altLang="ja-JP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</a:br>
                      <a:r>
                        <a:rPr kumimoji="1" lang="ja-JP" alt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その他（　人・組織創りのヒントの転送　・　　　　　　　　　　　　　　　　　　　 　　　　　　　　　　　　　 ）</a:t>
                      </a:r>
                      <a:endParaRPr kumimoji="1" lang="en-US" altLang="ja-JP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/>
                        <a:cs typeface="Arial" panose="020B0604020202020204" pitchFamily="34" charset="0"/>
                      </a:endParaRPr>
                    </a:p>
                  </a:txBody>
                  <a:tcPr marL="66462" marR="66462" marT="16615" marB="16615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049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⑫　研修情報告知の</a:t>
                      </a:r>
                      <a:br>
                        <a:rPr kumimoji="1" lang="en-US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　　 タイミング</a:t>
                      </a:r>
                    </a:p>
                  </a:txBody>
                  <a:tcPr marL="66462" marR="66462" marT="16615" marB="1661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スケジュール公開日　・　予約開始日　・　毎月　　日　・　毎週　　曜日　・　隔週</a:t>
                      </a:r>
                      <a:br>
                        <a:rPr kumimoji="1" lang="en-US" altLang="ja-JP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</a:br>
                      <a:r>
                        <a:rPr kumimoji="1" lang="ja-JP" alt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その他（　　　　　　　　　　　　　　　　　　　　　　　　　　　　　　　　　　　　　　　　　　　  　　　　　　　　　）</a:t>
                      </a:r>
                      <a:endParaRPr kumimoji="1" lang="en-US" altLang="ja-JP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ＭＳ Ｐゴシック"/>
                        <a:cs typeface="Arial" panose="020B0604020202020204" pitchFamily="34" charset="0"/>
                      </a:endParaRPr>
                    </a:p>
                  </a:txBody>
                  <a:tcPr marL="66462" marR="66462" marT="16615" marB="16615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00495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2000" marR="72000" marT="18000" marB="18000" vert="eaVert" anchor="ctr" horzOverflow="overflow">
                    <a:lnL w="12700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C8C8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⑬　研修予約</a:t>
                      </a:r>
                      <a:br>
                        <a:rPr kumimoji="1" lang="en-US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　　 （誰が </a:t>
                      </a:r>
                      <a:r>
                        <a:rPr kumimoji="1" lang="en-US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/ </a:t>
                      </a: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いつ）</a:t>
                      </a:r>
                    </a:p>
                  </a:txBody>
                  <a:tcPr marL="66462" marR="66462" marT="16615" marB="1661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＜誰が予約するか＞　受講者本人　・　受講者以外（　　　　　　　　　　　　　　 　　  　　　　　　　　）</a:t>
                      </a:r>
                      <a:b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＜いつ予約するか＞　期初　・　期中　・　期末　・　随時　・　その他（　　　　　　　　  　　　　　　　）</a:t>
                      </a:r>
                      <a:endParaRPr kumimoji="1" lang="en-US" altLang="ja-JP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6462" marR="66462" marT="16615" marB="16615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987673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Group 6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0281109"/>
              </p:ext>
            </p:extLst>
          </p:nvPr>
        </p:nvGraphicFramePr>
        <p:xfrm>
          <a:off x="360363" y="1124744"/>
          <a:ext cx="8426450" cy="5159871"/>
        </p:xfrm>
        <a:graphic>
          <a:graphicData uri="http://schemas.openxmlformats.org/drawingml/2006/table">
            <a:tbl>
              <a:tblPr/>
              <a:tblGrid>
                <a:gridCol w="3232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889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1143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14113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9pPr>
                    </a:lstStyle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6462" marR="66462" marT="16615" marB="16615" anchor="ctr" horzOverflow="overflow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項目</a:t>
                      </a:r>
                    </a:p>
                  </a:txBody>
                  <a:tcPr marL="66462" marR="66462" marT="16615" marB="16615" anchor="ctr" horzOverflow="overflow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決定事項</a:t>
                      </a:r>
                    </a:p>
                  </a:txBody>
                  <a:tcPr marL="66462" marR="66462" marT="16615" marB="1661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7685">
                <a:tc rowSpan="4"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研修後 </a:t>
                      </a:r>
                    </a:p>
                  </a:txBody>
                  <a:tcPr marL="66462" marR="66462" marT="16615" marB="16615" vert="eaVert" anchor="ctr" horzOverflow="overflow">
                    <a:lnL w="12700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C8C8C"/>
                    </a:solidFill>
                  </a:tcPr>
                </a:tc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⑭　受講後の報告</a:t>
                      </a:r>
                    </a:p>
                  </a:txBody>
                  <a:tcPr marL="66462" marR="66462" marT="16615" marB="1661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－報告書－</a:t>
                      </a:r>
                      <a:b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学習管理システム受講報告　・　紙（　報告書兼効果測定シート　・　自社の報告書　）</a:t>
                      </a:r>
                      <a:b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＜報告先＞ 直属の上司　・　人事　・その他（　　</a:t>
                      </a:r>
                      <a:r>
                        <a:rPr kumimoji="1" lang="ja-JP" alt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　　　　　　　　　　　　　</a:t>
                      </a: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　　　　　　　　　　　　　    ）</a:t>
                      </a:r>
                      <a:b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</a:b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＜期限＞受講日　・　受講翌日　・　受講した週　・　その他（　　　　　　　　　　　　　　　　　　     　）</a:t>
                      </a:r>
                      <a:endParaRPr kumimoji="1" lang="en-US" altLang="ja-JP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/>
                        <a:cs typeface="Arial" panose="020B0604020202020204" pitchFamily="34" charset="0"/>
                      </a:endParaRPr>
                    </a:p>
                  </a:txBody>
                  <a:tcPr marL="66462" marR="66462" marT="16615" marB="16615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1868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－定着サポート－</a:t>
                      </a:r>
                      <a:b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＜機会＞</a:t>
                      </a:r>
                      <a:b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kumimoji="1" lang="en-US" altLang="ja-JP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followUP</a:t>
                      </a: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（知識確認テスト）実施（　有　・　無　）</a:t>
                      </a:r>
                      <a:b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学習管理システムフィードバック（　有　・　無　）</a:t>
                      </a:r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【</a:t>
                      </a: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タイミング</a:t>
                      </a:r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】</a:t>
                      </a: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（　　　　　　　　　　　　　　　　　　　   ）</a:t>
                      </a:r>
                      <a:b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上司との面談</a:t>
                      </a:r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【</a:t>
                      </a: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機会</a:t>
                      </a:r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】</a:t>
                      </a: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（　　　　　　　　　　　　　　　　　　　　　　　　　　　　　　　　　　　　　　　　　　　  ）</a:t>
                      </a:r>
                      <a:b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その他（　自社で作成したテスト　・　研修内容の共有会　・　　　　　　　　　　　　　　　　　　　　    ）</a:t>
                      </a:r>
                      <a:b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＜期限＞ </a:t>
                      </a:r>
                      <a:b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受講日　・　受講翌日　・　受講した週　・　その他（　　　　　　　　　　　　　　　　　　　　　　　     　　）</a:t>
                      </a:r>
                      <a:r>
                        <a:rPr kumimoji="1" lang="ja-JP" alt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　　</a:t>
                      </a:r>
                      <a:endParaRPr kumimoji="1" lang="ja-JP" alt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6462" marR="66462" marT="16615" marB="16615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11485825"/>
                  </a:ext>
                </a:extLst>
              </a:tr>
              <a:tr h="57649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2000" marR="72000" marT="18000" marB="18000" vert="eaVert" anchor="ctr" horzOverflow="overflow">
                    <a:lnL w="12700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C8C8C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⑮　実行後の報告</a:t>
                      </a:r>
                    </a:p>
                  </a:txBody>
                  <a:tcPr marL="66462" marR="66462" marT="16615" marB="1661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－報告書－</a:t>
                      </a:r>
                      <a:b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学習管理システム行動報告　・　紙 （　報告書兼効果測定シート　・　自社の報告書　）</a:t>
                      </a:r>
                      <a:b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＜期限＞受講翌月　・　受講</a:t>
                      </a:r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</a:t>
                      </a: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か月後　・　受講半年後　・　評価面談時　・　その他（　　　　　　）</a:t>
                      </a:r>
                      <a:endParaRPr kumimoji="1" lang="en-US" altLang="ja-JP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6462" marR="66462" marT="16615" marB="16615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3887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－振り返り・実行チェック－</a:t>
                      </a:r>
                      <a:b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学習管理システムフィードバック（　有　・　無　）</a:t>
                      </a:r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【</a:t>
                      </a: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タイミング</a:t>
                      </a:r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】</a:t>
                      </a: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（　　　　　　　　　　　　　　   　　　　　）</a:t>
                      </a:r>
                      <a:b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上司との面談</a:t>
                      </a:r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【</a:t>
                      </a: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機会</a:t>
                      </a:r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】</a:t>
                      </a: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（　　　　　　　　　　　　　　　　　　　　　　　　　　　　　　　　　　　　　 　　 　　　　）</a:t>
                      </a:r>
                      <a:b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その他（　　　　　　　　　　　　　　　　　　　　　　　　　　　　　　　　　　　　　　　　　　　　　 　　　 　　　　）</a:t>
                      </a:r>
                      <a:b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＜期限＞受講翌月　・　受講</a:t>
                      </a:r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</a:t>
                      </a: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か月後　・　受講半年後　・　評価面談時　・　その他（　　　 　　　）</a:t>
                      </a:r>
                      <a:endParaRPr kumimoji="1" lang="en-US" altLang="ja-JP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6462" marR="66462" marT="16615" marB="16615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6183876"/>
                  </a:ext>
                </a:extLst>
              </a:tr>
              <a:tr h="70276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振り返り</a:t>
                      </a:r>
                    </a:p>
                  </a:txBody>
                  <a:tcPr marL="66462" marR="66462" marT="16615" marB="16615" vert="eaVert" anchor="ctr" horzOverflow="overflow">
                    <a:lnL w="12700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C8C8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⑯　推進チーム打ち合わせ</a:t>
                      </a:r>
                      <a:br>
                        <a:rPr kumimoji="1" lang="en-US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　　 運用振り返り時期</a:t>
                      </a:r>
                    </a:p>
                  </a:txBody>
                  <a:tcPr marL="66462" marR="66462" marT="16615" marB="1661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＜振り返り研修</a:t>
                      </a:r>
                      <a:r>
                        <a:rPr kumimoji="1" lang="en-US" altLang="ja-JP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</a:t>
                      </a: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＞（       　 ）年（     　   ）月　＜振り返り研修</a:t>
                      </a:r>
                      <a:r>
                        <a:rPr kumimoji="1" lang="en-US" altLang="ja-JP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</a:t>
                      </a: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＞（      　　 ）年（      　　 ）月</a:t>
                      </a:r>
                      <a:br>
                        <a:rPr kumimoji="1" lang="en-US" altLang="ja-JP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＜初回振り返り打ち合わせ＞（　　　）年（　　　）月　＜定期振り返り打ち合わせ＞（    　　　 ）月</a:t>
                      </a:r>
                      <a:br>
                        <a:rPr kumimoji="1" lang="en-US" altLang="ja-JP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＜振り返り打ち合わせ参加者＞</a:t>
                      </a:r>
                      <a:endParaRPr kumimoji="1" lang="en-US" altLang="ja-JP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6462" marR="66462" marT="16615" marB="16615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805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備考</a:t>
                      </a:r>
                    </a:p>
                  </a:txBody>
                  <a:tcPr marL="66462" marR="66462" marT="16615" marB="16615" vert="eaVert" anchor="ctr" horzOverflow="overflow">
                    <a:lnL w="12700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C8C8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6462" marR="66462" marT="16615" marB="1661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6462" marR="66462" marT="16615" marB="16615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23941672"/>
                  </a:ext>
                </a:extLst>
              </a:tr>
            </a:tbl>
          </a:graphicData>
        </a:graphic>
      </p:graphicFrame>
      <p:sp>
        <p:nvSpPr>
          <p:cNvPr id="6" name="タイトル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ja-JP" sz="1846" dirty="0">
                <a:latin typeface="Arial" panose="020B0604020202020204" pitchFamily="34" charset="0"/>
                <a:cs typeface="Arial" panose="020B0604020202020204" pitchFamily="34" charset="0"/>
              </a:rPr>
              <a:t>Biz CAMPUS </a:t>
            </a:r>
            <a:r>
              <a:rPr lang="ja-JP" altLang="en-US" sz="1846" dirty="0">
                <a:latin typeface="Arial" panose="020B0604020202020204" pitchFamily="34" charset="0"/>
                <a:cs typeface="Arial" panose="020B0604020202020204" pitchFamily="34" charset="0"/>
              </a:rPr>
              <a:t>運用ルール</a:t>
            </a:r>
            <a:endParaRPr lang="ja-JP" altLang="en-US" sz="1846" dirty="0"/>
          </a:p>
        </p:txBody>
      </p:sp>
      <p:sp>
        <p:nvSpPr>
          <p:cNvPr id="4" name="正方形/長方形 3"/>
          <p:cNvSpPr/>
          <p:nvPr/>
        </p:nvSpPr>
        <p:spPr bwMode="gray">
          <a:xfrm>
            <a:off x="378000" y="482400"/>
            <a:ext cx="2037828" cy="383507"/>
          </a:xfrm>
          <a:prstGeom prst="rect">
            <a:avLst/>
          </a:prstGeom>
          <a:noFill/>
          <a:ln w="38100" algn="ctr">
            <a:solidFill>
              <a:schemeClr val="accent6"/>
            </a:solidFill>
            <a:miter lim="800000"/>
            <a:headEnd/>
            <a:tailEnd/>
          </a:ln>
        </p:spPr>
        <p:txBody>
          <a:bodyPr wrap="square" lIns="33231" tIns="33231" rIns="33231" bIns="33231" rtlCol="0" anchor="ctr"/>
          <a:lstStyle/>
          <a:p>
            <a:pPr algn="ctr">
              <a:buFont typeface="Wingdings 2" pitchFamily="18" charset="2"/>
              <a:buNone/>
            </a:pPr>
            <a:r>
              <a:rPr kumimoji="1" lang="en-US" altLang="ja-JP" sz="1662" dirty="0"/>
              <a:t>4. </a:t>
            </a:r>
            <a:r>
              <a:rPr kumimoji="1" lang="ja-JP" altLang="en-US" sz="1662" dirty="0"/>
              <a:t>目標管理連動型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79410" y="6261422"/>
            <a:ext cx="158483" cy="246071"/>
          </a:xfrm>
          <a:prstGeom prst="rect">
            <a:avLst/>
          </a:prstGeom>
          <a:noFill/>
        </p:spPr>
        <p:txBody>
          <a:bodyPr wrap="none" lIns="33231" tIns="33231" rIns="33231" bIns="33231" rtlCol="0" anchor="ctr" anchorCtr="0">
            <a:spAutoFit/>
          </a:bodyPr>
          <a:lstStyle/>
          <a:p>
            <a:pPr>
              <a:lnSpc>
                <a:spcPct val="90000"/>
              </a:lnSpc>
              <a:spcBef>
                <a:spcPts val="277"/>
              </a:spcBef>
              <a:spcAft>
                <a:spcPts val="277"/>
              </a:spcAft>
              <a:buSzPct val="100000"/>
            </a:pPr>
            <a:r>
              <a:rPr kumimoji="1" lang="en-US" altLang="ja-JP" sz="1292" dirty="0"/>
              <a:t>2</a:t>
            </a:r>
            <a:endParaRPr kumimoji="1" lang="ja-JP" altLang="en-US" sz="1292" dirty="0"/>
          </a:p>
        </p:txBody>
      </p:sp>
    </p:spTree>
    <p:extLst>
      <p:ext uri="{BB962C8B-B14F-4D97-AF65-F5344CB8AC3E}">
        <p14:creationId xmlns:p14="http://schemas.microsoft.com/office/powerpoint/2010/main" val="2858712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ja-JP" sz="1846" dirty="0">
                <a:latin typeface="Arial" panose="020B0604020202020204" pitchFamily="34" charset="0"/>
                <a:cs typeface="Arial" panose="020B0604020202020204" pitchFamily="34" charset="0"/>
              </a:rPr>
              <a:t>Biz CAMPUS </a:t>
            </a:r>
            <a:r>
              <a:rPr lang="ja-JP" altLang="en-US" sz="1846" dirty="0">
                <a:latin typeface="Arial" panose="020B0604020202020204" pitchFamily="34" charset="0"/>
                <a:cs typeface="Arial" panose="020B0604020202020204" pitchFamily="34" charset="0"/>
              </a:rPr>
              <a:t>運用ルール</a:t>
            </a:r>
            <a:endParaRPr lang="ja-JP" altLang="en-US" sz="1846" dirty="0"/>
          </a:p>
        </p:txBody>
      </p:sp>
      <p:sp>
        <p:nvSpPr>
          <p:cNvPr id="8" name="Text Box 56"/>
          <p:cNvSpPr txBox="1">
            <a:spLocks noChangeArrowheads="1"/>
          </p:cNvSpPr>
          <p:nvPr/>
        </p:nvSpPr>
        <p:spPr bwMode="auto">
          <a:xfrm>
            <a:off x="6699006" y="470680"/>
            <a:ext cx="2064404" cy="606178"/>
          </a:xfrm>
          <a:prstGeom prst="rect">
            <a:avLst/>
          </a:prstGeom>
          <a:noFill/>
          <a:ln w="12700" algn="ctr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square" lIns="49846" tIns="46888" bIns="46888">
            <a:spAutoFit/>
          </a:bodyPr>
          <a:lstStyle/>
          <a:p>
            <a:pPr defTabSz="703402"/>
            <a:r>
              <a:rPr lang="ja-JP" altLang="en-US" sz="1108" dirty="0">
                <a:solidFill>
                  <a:srgbClr val="29292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作成日：            年      月      日</a:t>
            </a:r>
            <a:endParaRPr lang="en-US" altLang="ja-JP" sz="1108" dirty="0">
              <a:solidFill>
                <a:srgbClr val="29292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703402"/>
            <a:r>
              <a:rPr lang="ja-JP" altLang="en-US" sz="1108" dirty="0">
                <a:solidFill>
                  <a:srgbClr val="29292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作成者：</a:t>
            </a:r>
            <a:endParaRPr lang="en-US" altLang="ja-JP" sz="1108" dirty="0">
              <a:solidFill>
                <a:srgbClr val="29292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703402"/>
            <a:r>
              <a:rPr lang="ja-JP" altLang="en-US" sz="1108" dirty="0">
                <a:solidFill>
                  <a:srgbClr val="29292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承認者：</a:t>
            </a:r>
            <a:endParaRPr lang="ja-JP" altLang="en-US" sz="1108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183F60D8-03DC-4EA8-B064-6E23BE8A573F}"/>
              </a:ext>
            </a:extLst>
          </p:cNvPr>
          <p:cNvSpPr/>
          <p:nvPr/>
        </p:nvSpPr>
        <p:spPr bwMode="gray">
          <a:xfrm>
            <a:off x="378000" y="482400"/>
            <a:ext cx="2049551" cy="383507"/>
          </a:xfrm>
          <a:prstGeom prst="rect">
            <a:avLst/>
          </a:prstGeom>
          <a:noFill/>
          <a:ln w="38100" algn="ctr">
            <a:solidFill>
              <a:schemeClr val="accent6"/>
            </a:solidFill>
            <a:miter lim="800000"/>
            <a:headEnd/>
            <a:tailEnd/>
          </a:ln>
        </p:spPr>
        <p:txBody>
          <a:bodyPr wrap="square" lIns="33231" tIns="33231" rIns="33231" bIns="33231" rtlCol="0" anchor="ctr"/>
          <a:lstStyle/>
          <a:p>
            <a:pPr algn="ctr">
              <a:buFont typeface="Wingdings 2" pitchFamily="18" charset="2"/>
              <a:buNone/>
            </a:pPr>
            <a:r>
              <a:rPr kumimoji="1" lang="en-US" altLang="ja-JP" sz="1662" dirty="0"/>
              <a:t>5. </a:t>
            </a:r>
            <a:r>
              <a:rPr kumimoji="1" lang="ja-JP" altLang="en-US" sz="1662" dirty="0"/>
              <a:t>人事制度連動型</a:t>
            </a:r>
          </a:p>
        </p:txBody>
      </p:sp>
      <p:graphicFrame>
        <p:nvGraphicFramePr>
          <p:cNvPr id="14" name="Group 614">
            <a:extLst>
              <a:ext uri="{FF2B5EF4-FFF2-40B4-BE49-F238E27FC236}">
                <a16:creationId xmlns:a16="http://schemas.microsoft.com/office/drawing/2014/main" id="{94F86406-6DEE-4C33-A4C2-4B9A415328A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047433"/>
              </p:ext>
            </p:extLst>
          </p:nvPr>
        </p:nvGraphicFramePr>
        <p:xfrm>
          <a:off x="358775" y="1179749"/>
          <a:ext cx="8428038" cy="5256676"/>
        </p:xfrm>
        <a:graphic>
          <a:graphicData uri="http://schemas.openxmlformats.org/drawingml/2006/table">
            <a:tbl>
              <a:tblPr/>
              <a:tblGrid>
                <a:gridCol w="3247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877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1154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08915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9pPr>
                    </a:lstStyle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6462" marR="66462" marT="16615" marB="16615" anchor="ctr" horzOverflow="overflow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項目</a:t>
                      </a:r>
                    </a:p>
                  </a:txBody>
                  <a:tcPr marL="66462" marR="66462" marT="16615" marB="16615" anchor="ctr" horzOverflow="overflow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決定事項</a:t>
                      </a:r>
                    </a:p>
                  </a:txBody>
                  <a:tcPr marL="66462" marR="66462" marT="16615" marB="1661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5707">
                <a:tc rowSpan="13"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研修前（推進体制・受講計画）</a:t>
                      </a:r>
                    </a:p>
                  </a:txBody>
                  <a:tcPr marL="66462" marR="66462" marT="16615" marB="16615" vert="eaVert" anchor="ctr" horzOverflow="overflow">
                    <a:lnL w="12700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C8C8C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①　</a:t>
                      </a:r>
                      <a:r>
                        <a:rPr kumimoji="1" lang="en-US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Biz CAMPUS</a:t>
                      </a:r>
                      <a:br>
                        <a:rPr kumimoji="1" lang="en-US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　　 推進チーム</a:t>
                      </a:r>
                    </a:p>
                  </a:txBody>
                  <a:tcPr marL="66462" marR="66462" marT="16615" marB="1661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推進リーダー：　　　　　　　　　　</a:t>
                      </a:r>
                      <a:br>
                        <a:rPr kumimoji="1" lang="en-US" altLang="ja-JP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</a:br>
                      <a:r>
                        <a:rPr kumimoji="1" lang="ja-JP" alt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推進メンバー（人事）：　　　　　　　　　　　　　（現場管理職）：</a:t>
                      </a:r>
                    </a:p>
                  </a:txBody>
                  <a:tcPr marL="66462" marR="66462" marT="16615" marB="16615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891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②　推進チーム会議</a:t>
                      </a:r>
                    </a:p>
                  </a:txBody>
                  <a:tcPr marL="66462" marR="66462" marT="16615" marB="1661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/>
                        <a:cs typeface="Arial" panose="020B0604020202020204" pitchFamily="34" charset="0"/>
                      </a:endParaRPr>
                    </a:p>
                  </a:txBody>
                  <a:tcPr marL="66462" marR="66462" marT="16615" marB="16615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95882335"/>
                  </a:ext>
                </a:extLst>
              </a:tr>
              <a:tr h="20891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③　人材育成の目的 </a:t>
                      </a:r>
                      <a:endParaRPr kumimoji="1" lang="en-US" altLang="ja-JP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6462" marR="66462" marT="16615" marB="1661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6462" marR="66462" marT="16615" marB="16615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891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④　受講対象</a:t>
                      </a:r>
                    </a:p>
                  </a:txBody>
                  <a:tcPr marL="66462" marR="66462" marT="16615" marB="1661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全社員　・　特定（ 　　　　　　　　　　　　　　　　　　　　　　　　　　　　　　　　　　　　　　　　　 　　　　　）</a:t>
                      </a:r>
                    </a:p>
                  </a:txBody>
                  <a:tcPr marL="66462" marR="66462" marT="16615" marB="16615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1065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</a:txBody>
                  <a:tcPr marL="54000" marR="54000" marT="0" marB="0" vert="eaVert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⑤　受講テーマ</a:t>
                      </a:r>
                    </a:p>
                  </a:txBody>
                  <a:tcPr marL="66462" marR="66462" marT="16615" marB="1661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受講計画に準拠　・　上司と協議</a:t>
                      </a:r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【</a:t>
                      </a: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機会</a:t>
                      </a:r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】</a:t>
                      </a:r>
                      <a:r>
                        <a:rPr kumimoji="1" lang="ja-JP" alt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（　　　　　　　　　　　　　　　　　　　　　）</a:t>
                      </a: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　・　個人で決定</a:t>
                      </a:r>
                      <a:endParaRPr kumimoji="1" lang="en-US" altLang="ja-JP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ＭＳ Ｐゴシック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その他（　　　　　　　　　　　　　　　　　　　　　　　　　　　　　　　　　　</a:t>
                      </a: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　　　　　　　　　　　　　　　　　　）</a:t>
                      </a:r>
                      <a:r>
                        <a:rPr kumimoji="1" lang="ja-JP" alt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　</a:t>
                      </a:r>
                      <a:endParaRPr kumimoji="1" lang="en-US" altLang="ja-JP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ＭＳ Ｐゴシック"/>
                        <a:cs typeface="Arial" panose="020B0604020202020204" pitchFamily="34" charset="0"/>
                      </a:endParaRPr>
                    </a:p>
                  </a:txBody>
                  <a:tcPr marL="66462" marR="66462" marT="16615" marB="16615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891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⑥　受講形式の指定</a:t>
                      </a:r>
                    </a:p>
                  </a:txBody>
                  <a:tcPr marL="66462" marR="66462" marT="16615" marB="1661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ＭＳ Ｐゴシック"/>
                        <a:cs typeface="Arial" panose="020B0604020202020204" pitchFamily="34" charset="0"/>
                      </a:endParaRPr>
                    </a:p>
                  </a:txBody>
                  <a:tcPr marL="66462" marR="66462" marT="16615" marB="16615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0851289"/>
                  </a:ext>
                </a:extLst>
              </a:tr>
              <a:tr h="208915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</a:txBody>
                  <a:tcPr marL="54000" marR="54000" marT="0" marB="0" vert="eaVert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⑦　年間受講回数</a:t>
                      </a:r>
                    </a:p>
                  </a:txBody>
                  <a:tcPr marL="66462" marR="66462" marT="16615" marB="1661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最低　　　回 ～ 最高　　　回　</a:t>
                      </a:r>
                      <a:r>
                        <a:rPr kumimoji="1" lang="en-US" altLang="ja-JP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【</a:t>
                      </a:r>
                      <a:r>
                        <a:rPr kumimoji="1" lang="ja-JP" alt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詳細</a:t>
                      </a:r>
                      <a:r>
                        <a:rPr kumimoji="1" lang="en-US" altLang="ja-JP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】</a:t>
                      </a:r>
                      <a:r>
                        <a:rPr kumimoji="1" lang="ja-JP" alt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（　　　　　　　　　　　　　　　　　　　　　　　　　　　　   　　　　　）</a:t>
                      </a:r>
                      <a:endParaRPr kumimoji="1" lang="en-US" altLang="ja-JP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/>
                        <a:cs typeface="Arial" panose="020B0604020202020204" pitchFamily="34" charset="0"/>
                      </a:endParaRPr>
                    </a:p>
                  </a:txBody>
                  <a:tcPr marL="66462" marR="66462" marT="16615" marB="16615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570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⑧　受講完了基準</a:t>
                      </a:r>
                    </a:p>
                  </a:txBody>
                  <a:tcPr marL="66462" marR="66462" marT="16615" marB="1661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受講完了　・　</a:t>
                      </a:r>
                      <a:r>
                        <a:rPr kumimoji="1" lang="en-US" altLang="ja-JP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followUP</a:t>
                      </a: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（知識確認テスト）実施　・　受講</a:t>
                      </a:r>
                      <a:r>
                        <a:rPr kumimoji="1" lang="ja-JP" alt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報告実施　・　フィードバック確認</a:t>
                      </a:r>
                      <a:br>
                        <a:rPr kumimoji="1" lang="en-US" altLang="ja-JP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</a:br>
                      <a:r>
                        <a:rPr kumimoji="1" lang="ja-JP" alt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行動報告実施　・　フィードバック確認　・　その他（　　　　　　　　　　　　　　　　　　　　　　  　　　　）</a:t>
                      </a:r>
                      <a:endParaRPr kumimoji="1" lang="en-US" altLang="ja-JP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/>
                        <a:cs typeface="Arial" panose="020B0604020202020204" pitchFamily="34" charset="0"/>
                      </a:endParaRPr>
                    </a:p>
                  </a:txBody>
                  <a:tcPr marL="66462" marR="66462" marT="16615" marB="16615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09903985"/>
                  </a:ext>
                </a:extLst>
              </a:tr>
              <a:tr h="73929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⑨　人事評価制度との</a:t>
                      </a:r>
                      <a:br>
                        <a:rPr kumimoji="1" lang="en-US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　　 連動方法</a:t>
                      </a:r>
                    </a:p>
                  </a:txBody>
                  <a:tcPr marL="66462" marR="66462" marT="16615" marB="1661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＜連動の方法＞</a:t>
                      </a:r>
                      <a:br>
                        <a:rPr kumimoji="1" lang="en-US" altLang="ja-JP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</a:br>
                      <a:r>
                        <a:rPr kumimoji="1" lang="ja-JP" alt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昇格条件に設定 ・　評価点数の加点・減点　 ・　その他（　　　　　　　　　　　　　　　　　　　  　　　）＜連動項目など詳細＞</a:t>
                      </a:r>
                      <a:br>
                        <a:rPr kumimoji="1" lang="en-US" altLang="ja-JP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</a:br>
                      <a:endParaRPr kumimoji="1" lang="ja-JP" alt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/>
                        <a:cs typeface="Arial" panose="020B0604020202020204" pitchFamily="34" charset="0"/>
                      </a:endParaRPr>
                    </a:p>
                  </a:txBody>
                  <a:tcPr marL="66462" marR="66462" marT="16615" marB="16615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570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⑩　受講者への意義づけ</a:t>
                      </a:r>
                      <a:br>
                        <a:rPr kumimoji="1" lang="en-US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　　（正しい自己認識）</a:t>
                      </a:r>
                    </a:p>
                  </a:txBody>
                  <a:tcPr marL="66462" marR="66462" marT="16615" marB="1661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上司との面談</a:t>
                      </a:r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【</a:t>
                      </a: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機会</a:t>
                      </a:r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】</a:t>
                      </a:r>
                      <a:r>
                        <a:rPr kumimoji="1" lang="ja-JP" alt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（　　　　　　　　　　　  　　　　）　・　人事評価面談　</a:t>
                      </a:r>
                      <a:br>
                        <a:rPr kumimoji="1" lang="en-US" altLang="ja-JP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</a:br>
                      <a:r>
                        <a:rPr kumimoji="1" lang="ja-JP" alt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その他（　　　　　　　　　　　　　　　　　　　　　　　　　　　　　　　　　　</a:t>
                      </a: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　　　　　　　　　　　　　　　　　　）</a:t>
                      </a:r>
                      <a:r>
                        <a:rPr kumimoji="1" lang="ja-JP" alt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　　　</a:t>
                      </a:r>
                    </a:p>
                  </a:txBody>
                  <a:tcPr marL="66462" marR="66462" marT="16615" marB="16615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5445282"/>
                  </a:ext>
                </a:extLst>
              </a:tr>
              <a:tr h="73929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⑪　研修情報告知の方法</a:t>
                      </a:r>
                    </a:p>
                  </a:txBody>
                  <a:tcPr marL="66462" marR="66462" marT="16615" marB="1661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説明会・会議などでの周知　</a:t>
                      </a:r>
                      <a:r>
                        <a:rPr kumimoji="1" lang="en-US" altLang="ja-JP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【</a:t>
                      </a:r>
                      <a:r>
                        <a:rPr kumimoji="1" lang="ja-JP" alt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頻度 </a:t>
                      </a:r>
                      <a:r>
                        <a:rPr kumimoji="1" lang="en-US" altLang="ja-JP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/ </a:t>
                      </a:r>
                      <a:r>
                        <a:rPr kumimoji="1" lang="ja-JP" alt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機会</a:t>
                      </a:r>
                      <a:r>
                        <a:rPr kumimoji="1" lang="en-US" altLang="ja-JP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】</a:t>
                      </a:r>
                      <a:r>
                        <a:rPr kumimoji="1" lang="ja-JP" alt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（　　　　　　　　　　　　　　　　　　　　　　　　　    　　　　）</a:t>
                      </a:r>
                      <a:br>
                        <a:rPr kumimoji="1" lang="en-US" altLang="ja-JP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</a:br>
                      <a:r>
                        <a:rPr kumimoji="1" lang="ja-JP" alt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資料の設置・回覧・掲示（　　　　　　　　　　　　　　　　　　　　　　　　　　　　　　　　　　　　   　　　　　）</a:t>
                      </a:r>
                      <a:br>
                        <a:rPr kumimoji="1" lang="en-US" altLang="ja-JP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</a:br>
                      <a:r>
                        <a:rPr kumimoji="1" lang="ja-JP" alt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データ共有（　　　　　　　　　　　　　　　　　　　　　　 　　　　　　　　　　　　　　　　　　　          　　　　 ）</a:t>
                      </a:r>
                      <a:br>
                        <a:rPr kumimoji="1" lang="en-US" altLang="ja-JP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</a:br>
                      <a:r>
                        <a:rPr kumimoji="1" lang="ja-JP" alt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その他（　人・組織創りのヒントの転送　・　　　　　　　　　　　　　　　　　　　　　　　　　 　　　　　　　 ）</a:t>
                      </a:r>
                      <a:endParaRPr kumimoji="1" lang="en-US" altLang="ja-JP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/>
                        <a:cs typeface="Arial" panose="020B0604020202020204" pitchFamily="34" charset="0"/>
                      </a:endParaRPr>
                    </a:p>
                  </a:txBody>
                  <a:tcPr marL="66462" marR="66462" marT="16615" marB="16615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570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⑫　研修情報告知の</a:t>
                      </a:r>
                      <a:br>
                        <a:rPr kumimoji="1" lang="en-US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　　 タイミング</a:t>
                      </a:r>
                    </a:p>
                  </a:txBody>
                  <a:tcPr marL="66462" marR="66462" marT="16615" marB="1661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スケジュール公開日　・　予約開始日　・　毎月　　日　・　毎週　　曜日　・　隔週</a:t>
                      </a:r>
                      <a:br>
                        <a:rPr kumimoji="1" lang="en-US" altLang="ja-JP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</a:br>
                      <a:r>
                        <a:rPr kumimoji="1" lang="ja-JP" alt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その他（　　　　　　　　　　　　　　　　　　　　　　　　　　　　　　　　　　　　　　　　　　　　　　　　　　  　　）</a:t>
                      </a:r>
                      <a:endParaRPr kumimoji="1" lang="en-US" altLang="ja-JP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ＭＳ Ｐゴシック"/>
                        <a:cs typeface="Arial" panose="020B0604020202020204" pitchFamily="34" charset="0"/>
                      </a:endParaRPr>
                    </a:p>
                  </a:txBody>
                  <a:tcPr marL="66462" marR="66462" marT="16615" marB="16615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8570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2000" marR="72000" marT="18000" marB="18000" vert="eaVert" anchor="ctr" horzOverflow="overflow">
                    <a:lnL w="12700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C8C8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⑬　研修予約</a:t>
                      </a:r>
                      <a:br>
                        <a:rPr kumimoji="1" lang="en-US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　　 （誰が </a:t>
                      </a:r>
                      <a:r>
                        <a:rPr kumimoji="1" lang="en-US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/ </a:t>
                      </a: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いつ）</a:t>
                      </a:r>
                    </a:p>
                  </a:txBody>
                  <a:tcPr marL="66462" marR="66462" marT="16615" marB="1661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＜誰が予約するか＞　受講者本人　・　受講者以外（　　　　　　　　　　　　　　　　　　　　　　　   　）</a:t>
                      </a:r>
                      <a:b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＜いつ予約するか＞　期初　・　期中　・　期末　・　随時　・　その他（　　　　　　　　　　　　　　　  ）</a:t>
                      </a:r>
                      <a:endParaRPr kumimoji="1" lang="en-US" altLang="ja-JP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6462" marR="66462" marT="16615" marB="16615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12" name="テキスト ボックス 11"/>
          <p:cNvSpPr txBox="1"/>
          <p:nvPr/>
        </p:nvSpPr>
        <p:spPr>
          <a:xfrm>
            <a:off x="379410" y="6261422"/>
            <a:ext cx="158483" cy="246071"/>
          </a:xfrm>
          <a:prstGeom prst="rect">
            <a:avLst/>
          </a:prstGeom>
          <a:noFill/>
        </p:spPr>
        <p:txBody>
          <a:bodyPr wrap="none" lIns="33231" tIns="33231" rIns="33231" bIns="33231" rtlCol="0" anchor="ctr" anchorCtr="0">
            <a:spAutoFit/>
          </a:bodyPr>
          <a:lstStyle/>
          <a:p>
            <a:pPr>
              <a:lnSpc>
                <a:spcPct val="90000"/>
              </a:lnSpc>
              <a:spcBef>
                <a:spcPts val="277"/>
              </a:spcBef>
              <a:spcAft>
                <a:spcPts val="277"/>
              </a:spcAft>
              <a:buSzPct val="100000"/>
            </a:pPr>
            <a:r>
              <a:rPr kumimoji="1" lang="en-US" altLang="ja-JP" sz="1292" dirty="0"/>
              <a:t>1</a:t>
            </a:r>
            <a:endParaRPr kumimoji="1" lang="ja-JP" altLang="en-US" sz="1292" dirty="0"/>
          </a:p>
        </p:txBody>
      </p:sp>
    </p:spTree>
    <p:extLst>
      <p:ext uri="{BB962C8B-B14F-4D97-AF65-F5344CB8AC3E}">
        <p14:creationId xmlns:p14="http://schemas.microsoft.com/office/powerpoint/2010/main" val="2370261475"/>
      </p:ext>
    </p:extLst>
  </p:cSld>
  <p:clrMapOvr>
    <a:masterClrMapping/>
  </p:clrMapOvr>
</p:sld>
</file>

<file path=ppt/theme/theme1.xml><?xml version="1.0" encoding="utf-8"?>
<a:theme xmlns:a="http://schemas.openxmlformats.org/drawingml/2006/main" name="4_3_Sept2019">
  <a:themeElements>
    <a:clrScheme name="LA Blue">
      <a:dk1>
        <a:srgbClr val="000000"/>
      </a:dk1>
      <a:lt1>
        <a:srgbClr val="FFFFFF"/>
      </a:lt1>
      <a:dk2>
        <a:srgbClr val="898989"/>
      </a:dk2>
      <a:lt2>
        <a:srgbClr val="0069D7"/>
      </a:lt2>
      <a:accent1>
        <a:srgbClr val="F0E678"/>
      </a:accent1>
      <a:accent2>
        <a:srgbClr val="66ACCC"/>
      </a:accent2>
      <a:accent3>
        <a:srgbClr val="898989"/>
      </a:accent3>
      <a:accent4>
        <a:srgbClr val="53565A"/>
      </a:accent4>
      <a:accent5>
        <a:srgbClr val="898989"/>
      </a:accent5>
      <a:accent6>
        <a:srgbClr val="C8C8C8"/>
      </a:accent6>
      <a:hlink>
        <a:srgbClr val="0069D7"/>
      </a:hlink>
      <a:folHlink>
        <a:srgbClr val="66ACCC"/>
      </a:folHlink>
    </a:clrScheme>
    <a:fontScheme name="DTC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6"/>
        </a:solidFill>
        <a:ln w="28575" cap="rnd"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kumimoji="1" sz="2800" smtClean="0"/>
        </a:defPPr>
      </a:lstStyle>
    </a:spDef>
    <a:lnDef>
      <a:spPr>
        <a:ln w="28575" cap="rnd">
          <a:solidFill>
            <a:schemeClr val="accent6"/>
          </a:solidFill>
          <a:round/>
          <a:headEnd type="none" w="med" len="med"/>
          <a:tailEnd type="none" w="med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36000" tIns="36000" rIns="36000" bIns="36000" rtlCol="0" anchor="t" anchorCtr="0">
        <a:noAutofit/>
      </a:bodyPr>
      <a:lstStyle>
        <a:defPPr>
          <a:spcBef>
            <a:spcPts val="0"/>
          </a:spcBef>
          <a:spcAft>
            <a:spcPts val="0"/>
          </a:spcAft>
          <a:buSzPct val="100000"/>
          <a:defRPr kumimoji="1" sz="2800" dirty="0" smtClean="0"/>
        </a:defPPr>
      </a:lstStyle>
    </a:txDef>
  </a:objectDefaults>
  <a:extraClrSchemeLst/>
  <a:custClrLst>
    <a:custClr name="Green 7">
      <a:srgbClr val="2C5234"/>
    </a:custClr>
    <a:custClr name="Green 6">
      <a:srgbClr val="046A38"/>
    </a:custClr>
    <a:custClr name="Green 5">
      <a:srgbClr val="009A44"/>
    </a:custClr>
    <a:custClr name="Green 4">
      <a:srgbClr val="43B02A"/>
    </a:custClr>
    <a:custClr name="Deloitte Green">
      <a:srgbClr val="86BC25"/>
    </a:custClr>
    <a:custClr name="Green 2">
      <a:srgbClr val="C4D600"/>
    </a:custClr>
    <a:custClr name="Green 1">
      <a:srgbClr val="E3E48D"/>
    </a:custClr>
    <a:custClr name="Teal 7">
      <a:srgbClr val="004F59"/>
    </a:custClr>
    <a:custClr name="Teal 6">
      <a:srgbClr val="007680"/>
    </a:custClr>
    <a:custClr name="Teal 5">
      <a:srgbClr val="0097A9"/>
    </a:custClr>
    <a:custClr name="Teal 4">
      <a:srgbClr val="00ABAB"/>
    </a:custClr>
    <a:custClr name="Teal 3">
      <a:srgbClr val="6FC2B4"/>
    </a:custClr>
    <a:custClr name="Teal 2">
      <a:srgbClr val="9DD4CF"/>
    </a:custClr>
    <a:custClr name="Teal 1">
      <a:srgbClr val="DDEFE8"/>
    </a:custClr>
    <a:custClr name="Blue 7">
      <a:srgbClr val="041E42"/>
    </a:custClr>
    <a:custClr name="Blue 6">
      <a:srgbClr val="012169"/>
    </a:custClr>
    <a:custClr name="Blue 5">
      <a:srgbClr val="005587"/>
    </a:custClr>
    <a:custClr name="Blue 4">
      <a:srgbClr val="0076A8"/>
    </a:custClr>
    <a:custClr name="Blue 3">
      <a:srgbClr val="00A3E0"/>
    </a:custClr>
    <a:custClr name="Blue 2">
      <a:srgbClr val="62B5E5"/>
    </a:custClr>
    <a:custClr name="Blue 1">
      <a:srgbClr val="A0DCFF"/>
    </a:custClr>
    <a:custClr name="Cool Gray 11">
      <a:srgbClr val="53565A"/>
    </a:custClr>
    <a:custClr name="Cool Gray 10">
      <a:srgbClr val="63666A"/>
    </a:custClr>
    <a:custClr name="Cool Gray 9">
      <a:srgbClr val="75787B"/>
    </a:custClr>
    <a:custClr name="Cool Gray 7">
      <a:srgbClr val="97999B"/>
    </a:custClr>
    <a:custClr name="Cool Gray 6">
      <a:srgbClr val="A7A8AA"/>
    </a:custClr>
    <a:custClr name="Cool Gray 4">
      <a:srgbClr val="BBBCBC"/>
    </a:custClr>
    <a:custClr name="Cool Gray 2">
      <a:srgbClr val="D0D0CE"/>
    </a:custClr>
    <a:custClr name="White">
      <a:srgbClr val="FFFFFF"/>
    </a:custClr>
    <a:custClr name="Black">
      <a:srgbClr val="000000"/>
    </a:custClr>
    <a:custClr name="Red">
      <a:srgbClr val="DA291C"/>
    </a:custClr>
    <a:custClr name="Orange">
      <a:srgbClr val="ED8B00"/>
    </a:custClr>
    <a:custClr name="Yellow">
      <a:srgbClr val="FFCD00"/>
    </a:custClr>
  </a:custClrLst>
  <a:extLst>
    <a:ext uri="{05A4C25C-085E-4340-85A3-A5531E510DB2}">
      <thm15:themeFamily xmlns:thm15="http://schemas.microsoft.com/office/thememl/2012/main" name="4_3_Sept2019.pptx" id="{B4841FD3-68F1-4EC7-AB0D-8948E4891E5A}" vid="{B0BFAFFD-4438-4B5B-B3D0-29DC5675EDA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Deloitte Color">
      <a:dk1>
        <a:srgbClr val="000000"/>
      </a:dk1>
      <a:lt1>
        <a:srgbClr val="FFFFFF"/>
      </a:lt1>
      <a:dk2>
        <a:srgbClr val="046A38"/>
      </a:dk2>
      <a:lt2>
        <a:srgbClr val="86BC25"/>
      </a:lt2>
      <a:accent1>
        <a:srgbClr val="012169"/>
      </a:accent1>
      <a:accent2>
        <a:srgbClr val="0097A9"/>
      </a:accent2>
      <a:accent3>
        <a:srgbClr val="62B5E5"/>
      </a:accent3>
      <a:accent4>
        <a:srgbClr val="53565A"/>
      </a:accent4>
      <a:accent5>
        <a:srgbClr val="97999B"/>
      </a:accent5>
      <a:accent6>
        <a:srgbClr val="D0D0CE"/>
      </a:accent6>
      <a:hlink>
        <a:srgbClr val="000000"/>
      </a:hlink>
      <a:folHlink>
        <a:srgbClr val="97999B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4_3_Sept2019</Template>
  <TotalTime>0</TotalTime>
  <Words>4106</Words>
  <Application>Microsoft Office PowerPoint</Application>
  <PresentationFormat>画面に合わせる (4:3)</PresentationFormat>
  <Paragraphs>350</Paragraphs>
  <Slides>14</Slides>
  <Notes>8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14</vt:i4>
      </vt:variant>
    </vt:vector>
  </HeadingPairs>
  <TitlesOfParts>
    <vt:vector size="20" baseType="lpstr">
      <vt:lpstr>Arial</vt:lpstr>
      <vt:lpstr>Calibri</vt:lpstr>
      <vt:lpstr>Verdana</vt:lpstr>
      <vt:lpstr>Wingdings</vt:lpstr>
      <vt:lpstr>Wingdings 2</vt:lpstr>
      <vt:lpstr>4_3_Sept2019</vt:lpstr>
      <vt:lpstr>運用パターンごとにフォーマットが異なります 活用の目的に合わせたフォーマットをご使用ください</vt:lpstr>
      <vt:lpstr>Biz CAMPUS 運用ルール</vt:lpstr>
      <vt:lpstr>Biz CAMPUS 運用ルール</vt:lpstr>
      <vt:lpstr>Biz CAMPUS 運用ルール</vt:lpstr>
      <vt:lpstr>Biz CAMPUS 運用ルール</vt:lpstr>
      <vt:lpstr>Biz CAMPUS 運用ルール</vt:lpstr>
      <vt:lpstr>Biz CAMPUS 運用ルール</vt:lpstr>
      <vt:lpstr>Biz CAMPUS 運用ルール</vt:lpstr>
      <vt:lpstr>Biz CAMPUS 運用ルール</vt:lpstr>
      <vt:lpstr>Biz CAMPUS 運用ルール</vt:lpstr>
      <vt:lpstr>Biz CAMPUS 運用ルール</vt:lpstr>
      <vt:lpstr>Biz CAMPUS 運用ルール</vt:lpstr>
      <vt:lpstr>Biz CAMPUS 運用ルール　記入例（1/2）</vt:lpstr>
      <vt:lpstr>Biz CAMPUS 運用ルール　記入例（2/2）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2019-09-24T04:17:31Z</dcterms:created>
  <dcterms:modified xsi:type="dcterms:W3CDTF">2023-05-10T03:29:44Z</dcterms:modified>
  <cp:contentStatus/>
</cp:coreProperties>
</file>